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sa Poirier" userId="968c06e0-fb39-4291-a361-79ba27c8dc67" providerId="ADAL" clId="{61CE6A0F-C589-4343-8D21-F357F7DA4DAF}"/>
    <pc:docChg chg="modSld">
      <pc:chgData name="Lisa Poirier" userId="968c06e0-fb39-4291-a361-79ba27c8dc67" providerId="ADAL" clId="{61CE6A0F-C589-4343-8D21-F357F7DA4DAF}" dt="2024-04-02T19:09:12.951" v="14" actId="404"/>
      <pc:docMkLst>
        <pc:docMk/>
      </pc:docMkLst>
      <pc:sldChg chg="modSp mod">
        <pc:chgData name="Lisa Poirier" userId="968c06e0-fb39-4291-a361-79ba27c8dc67" providerId="ADAL" clId="{61CE6A0F-C589-4343-8D21-F357F7DA4DAF}" dt="2024-04-02T19:09:12.951" v="14" actId="404"/>
        <pc:sldMkLst>
          <pc:docMk/>
          <pc:sldMk cId="670311208" sldId="257"/>
        </pc:sldMkLst>
        <pc:graphicFrameChg chg="mod modGraphic">
          <ac:chgData name="Lisa Poirier" userId="968c06e0-fb39-4291-a361-79ba27c8dc67" providerId="ADAL" clId="{61CE6A0F-C589-4343-8D21-F357F7DA4DAF}" dt="2024-04-02T19:09:12.951" v="14" actId="404"/>
          <ac:graphicFrameMkLst>
            <pc:docMk/>
            <pc:sldMk cId="670311208" sldId="257"/>
            <ac:graphicFrameMk id="6" creationId="{1130CE22-0620-46CA-9611-0C9354589869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E31B27-BC13-F92A-0605-6B1AA682CC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A3C5ED3-BECE-2AFF-3A88-E6F5420F96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C223F57-4B98-9FB2-36B3-E46653087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EBC72-0FF8-40A1-AFE0-188B831A8A69}" type="datetimeFigureOut">
              <a:rPr lang="fr-CA" smtClean="0"/>
              <a:t>2024-04-02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4CB3FA-ED59-9ED0-74B8-5EFB1DFA3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DD5DD0-C334-0DF7-85CD-98CA06CEA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59A80-9201-4C26-9E3F-FAFCA2C28BC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78619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B26515-9461-911E-8341-B54153322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A48566B-A076-72A6-60BA-F557744A07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DE1E194-2B0A-D4AB-5F09-C61110D5D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EBC72-0FF8-40A1-AFE0-188B831A8A69}" type="datetimeFigureOut">
              <a:rPr lang="fr-CA" smtClean="0"/>
              <a:t>2024-04-02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3E818EB-62B2-F41D-6BB1-ADE9DA70D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CDA952-BBED-C6A2-59E3-C2D3647E7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59A80-9201-4C26-9E3F-FAFCA2C28BC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59417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A82708E-F220-43D5-6D4C-F518309388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8A68059-D8B9-7345-E6CF-6936AFE67D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3432F8-34D5-DEC0-37D7-0B0E72C77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EBC72-0FF8-40A1-AFE0-188B831A8A69}" type="datetimeFigureOut">
              <a:rPr lang="fr-CA" smtClean="0"/>
              <a:t>2024-04-02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B66EC8-71D1-7884-999B-DF1860F1A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2157BB8-95CE-D263-1717-226B38BB8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59A80-9201-4C26-9E3F-FAFCA2C28BC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85500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755364-C1D8-8B8A-CA71-010873005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23CBEA-66BD-ADFC-52B0-8103ADAD88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C6D073B-E48A-44D8-88CD-C343E74BA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EBC72-0FF8-40A1-AFE0-188B831A8A69}" type="datetimeFigureOut">
              <a:rPr lang="fr-CA" smtClean="0"/>
              <a:t>2024-04-02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225C8FC-11D8-0628-0388-0D71FB1C7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A30A11D-9C18-9A4A-5C15-7B67AAF3E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59A80-9201-4C26-9E3F-FAFCA2C28BC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55068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6A0399-E63C-D592-DB1A-3C53EA21F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71904A3-9A1B-C073-A24F-9DDE582871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701669F-8787-01D7-18F6-3181484AE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EBC72-0FF8-40A1-AFE0-188B831A8A69}" type="datetimeFigureOut">
              <a:rPr lang="fr-CA" smtClean="0"/>
              <a:t>2024-04-02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6CB407D-DE21-171F-AC31-F860C207F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A023C3-FD2A-2862-9B47-41439945B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59A80-9201-4C26-9E3F-FAFCA2C28BC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78357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C3F415-5EA5-6325-A8F3-DD9CB05AC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040995-4B4C-8F88-8768-B777381E3E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432B06C-B288-50E8-6830-7692B7A7E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DA36BA4-8F4C-08A1-7895-8E403F2D1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EBC72-0FF8-40A1-AFE0-188B831A8A69}" type="datetimeFigureOut">
              <a:rPr lang="fr-CA" smtClean="0"/>
              <a:t>2024-04-02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B3CEBE4-8555-D16D-BF51-AA0536086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8A60504-9420-6D11-1DAF-6F309A649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59A80-9201-4C26-9E3F-FAFCA2C28BC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35837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C785B6-9B05-1BB0-DAEA-0E3D85497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7219414-97A5-AE9C-2D2D-07D0033916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9087935-97BC-8863-A295-F4897EBE54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AB2994A-B6CE-D30B-58A7-EEC70045FC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0234C1B-1282-3561-53A5-5BE435E1E0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BD24060-F02B-74A2-2A1C-2060829CD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EBC72-0FF8-40A1-AFE0-188B831A8A69}" type="datetimeFigureOut">
              <a:rPr lang="fr-CA" smtClean="0"/>
              <a:t>2024-04-02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1DE6498-A834-BD31-0B71-D798301DF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182677A-2E02-CDCC-6FDD-3E8B2D594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59A80-9201-4C26-9E3F-FAFCA2C28BC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04985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305FD4-92FD-F271-53EC-38AA454AE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465A7F1-6ADD-7611-F20F-B68E7D5E4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EBC72-0FF8-40A1-AFE0-188B831A8A69}" type="datetimeFigureOut">
              <a:rPr lang="fr-CA" smtClean="0"/>
              <a:t>2024-04-02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90A2DCC-AF8A-74BA-ADC8-A1B64F80C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5AD15CC-FB54-2483-1E7E-F97063417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59A80-9201-4C26-9E3F-FAFCA2C28BC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37791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F5603BA-77BA-D113-72AF-E22ABC376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EBC72-0FF8-40A1-AFE0-188B831A8A69}" type="datetimeFigureOut">
              <a:rPr lang="fr-CA" smtClean="0"/>
              <a:t>2024-04-02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A0997D2-4798-E727-884F-9AB4C1F47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551FAFD-096F-3D40-E602-61456E48E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59A80-9201-4C26-9E3F-FAFCA2C28BC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01377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1DD86A-5234-A8F7-E9F9-2BFCDC3FA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BC60DA9-9340-7839-ADB3-0CFE03E4E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2A3DC34-7F25-9945-2321-A148A702C4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C3FE1CE-2396-DFF2-05A7-095162810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EBC72-0FF8-40A1-AFE0-188B831A8A69}" type="datetimeFigureOut">
              <a:rPr lang="fr-CA" smtClean="0"/>
              <a:t>2024-04-02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188B6AE-9BF4-55D3-9566-48301D2FA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B660213-D38E-AD04-F277-67CDCC39A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59A80-9201-4C26-9E3F-FAFCA2C28BC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98034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3776BF-6168-04FD-D181-C5C24BC04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5C5E4F9-A8BC-2DB2-4C7D-4C835700BB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9F68D82-5E7F-2B4F-5940-8E455671A1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9CED78A-46E3-9E0A-25D5-33A5CFFD6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EBC72-0FF8-40A1-AFE0-188B831A8A69}" type="datetimeFigureOut">
              <a:rPr lang="fr-CA" smtClean="0"/>
              <a:t>2024-04-02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6492AEB-BE43-5D84-DA34-21AE4F021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66A8CAA-E607-52C5-3F3E-23D2174B8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A59A80-9201-4C26-9E3F-FAFCA2C28BC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81792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8F2B798-2547-9F72-0BEE-56AF3EA06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11CA49F-0C17-68DC-634B-7575F3C2A9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A4DD8CA-DC48-FD7F-2C97-33629C5B46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1AEBC72-0FF8-40A1-AFE0-188B831A8A69}" type="datetimeFigureOut">
              <a:rPr lang="fr-CA" smtClean="0"/>
              <a:t>2024-04-02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47A7E69-4F25-4AF3-4661-E0EC584B7F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8B5301-C33C-B9AB-839F-F1D6600EA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DA59A80-9201-4C26-9E3F-FAFCA2C28BC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74350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1130CE22-0620-46CA-9611-0C93545898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2108234"/>
              </p:ext>
            </p:extLst>
          </p:nvPr>
        </p:nvGraphicFramePr>
        <p:xfrm>
          <a:off x="0" y="0"/>
          <a:ext cx="12192000" cy="7248847"/>
        </p:xfrm>
        <a:graphic>
          <a:graphicData uri="http://schemas.openxmlformats.org/drawingml/2006/table">
            <a:tbl>
              <a:tblPr firstRow="1" firstCol="1" bandRow="1"/>
              <a:tblGrid>
                <a:gridCol w="6096000">
                  <a:extLst>
                    <a:ext uri="{9D8B030D-6E8A-4147-A177-3AD203B41FA5}">
                      <a16:colId xmlns:a16="http://schemas.microsoft.com/office/drawing/2014/main" val="3343177600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2959409182"/>
                    </a:ext>
                  </a:extLst>
                </a:gridCol>
              </a:tblGrid>
              <a:tr h="12071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800" b="1" ker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Centre d'agression sexuelle du Sud-Est</a:t>
                      </a:r>
                      <a:endParaRPr lang="fr-CA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600" i="1" ker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Service d’aide et de soutien aux victimes de violence sexuelle de la région de Moncton.</a:t>
                      </a:r>
                      <a:endParaRPr lang="fr-CA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800" i="1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A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73" marR="6057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800" b="1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1-844-853-0811 (24 h/7 j)</a:t>
                      </a:r>
                      <a:endParaRPr lang="fr-CA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800" b="1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A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73" marR="6057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0030609"/>
                  </a:ext>
                </a:extLst>
              </a:tr>
              <a:tr h="12071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8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Centre Courage</a:t>
                      </a:r>
                      <a:endParaRPr lang="fr-CA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600" i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Centre d’hébergement, de counseling et de soutien spécialisé en trauma pour les victimes de violence.</a:t>
                      </a:r>
                      <a:endParaRPr lang="fr-CA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800" i="1" ker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A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73" marR="6057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800" b="1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506-9100 (24 h/7 j)</a:t>
                      </a:r>
                      <a:endParaRPr lang="fr-CA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73" marR="6057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824912"/>
                  </a:ext>
                </a:extLst>
              </a:tr>
              <a:tr h="20389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800" b="1" kern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Service des infirmières examinatrices en cas d'agression sexuelle (SANE)</a:t>
                      </a:r>
                      <a:endParaRPr lang="fr-CA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600" i="1" kern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Pour obtenir des soins médicaux à la suite d’une violence (sexuel ou conjugale) et faire le prélèvement de preuves médicolégales (avec votre accord).</a:t>
                      </a:r>
                      <a:endParaRPr lang="fr-CA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4958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800" i="1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A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73" marR="6057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800" b="1" kern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Présentez-vous à </a:t>
                      </a:r>
                      <a:r>
                        <a:rPr lang="fr-CA" sz="1800" b="1" u="sng" kern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l’Urgence de l’hôpital de Moncton</a:t>
                      </a:r>
                      <a:r>
                        <a:rPr lang="fr-CA" sz="1800" b="1" kern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(135 avenue </a:t>
                      </a:r>
                      <a:r>
                        <a:rPr lang="fr-CA" sz="1800" b="1" kern="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Macbeath</a:t>
                      </a:r>
                      <a:r>
                        <a:rPr lang="fr-CA" sz="1800" b="1" kern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fr-CA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800" b="1" kern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A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800" kern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Pour plus d’information sur le service:</a:t>
                      </a:r>
                      <a:endParaRPr lang="fr-CA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800" b="1" kern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506-869-2996 (24 h/7 j)</a:t>
                      </a:r>
                      <a:endParaRPr lang="fr-CA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800" kern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A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73" marR="6057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122493"/>
                  </a:ext>
                </a:extLst>
              </a:tr>
              <a:tr h="12071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800" b="1" ker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Gendarmerie Royale du Canada (GRC)</a:t>
                      </a:r>
                      <a:endParaRPr lang="fr-CA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600" i="1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Pour signaler un crime, déposer une plainte (non urgente), obtenir des renseignements généraux.</a:t>
                      </a:r>
                      <a:endParaRPr lang="fr-CA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800" i="1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A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73" marR="6057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8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Communiquer avec l’accueil du détachement de la GRC Codiac : </a:t>
                      </a:r>
                      <a:r>
                        <a:rPr lang="fr-CA" sz="1800" b="1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506 857-2400</a:t>
                      </a:r>
                      <a:endParaRPr lang="fr-CA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73" marR="6057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9361404"/>
                  </a:ext>
                </a:extLst>
              </a:tr>
              <a:tr h="11974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800" b="1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cas d’urgence et pour obtenir un service immédiat de policiers et/ou d’ambulancier communiquer avec le :</a:t>
                      </a:r>
                      <a:endParaRPr lang="fr-CA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800" b="1" kern="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CA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73" marR="6057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CA" sz="1800" b="1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Composez le 911</a:t>
                      </a:r>
                      <a:endParaRPr lang="fr-CA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73" marR="60573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EAAD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7120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03112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187</Words>
  <Application>Microsoft Office PowerPoint</Application>
  <PresentationFormat>Grand écran</PresentationFormat>
  <Paragraphs>24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Lisa Poirier</dc:creator>
  <cp:lastModifiedBy>Lisa Poirier</cp:lastModifiedBy>
  <cp:revision>1</cp:revision>
  <dcterms:created xsi:type="dcterms:W3CDTF">2024-04-02T18:57:32Z</dcterms:created>
  <dcterms:modified xsi:type="dcterms:W3CDTF">2024-04-02T19:09:16Z</dcterms:modified>
</cp:coreProperties>
</file>