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57" r:id="rId7"/>
    <p:sldId id="263" r:id="rId8"/>
    <p:sldId id="262" r:id="rId9"/>
    <p:sldId id="264" r:id="rId10"/>
    <p:sldId id="259" r:id="rId11"/>
    <p:sldId id="265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centration et Android" id="{1CCF6282-CC67-4509-B176-1ED4012E4C11}">
          <p14:sldIdLst>
            <p14:sldId id="256"/>
          </p14:sldIdLst>
        </p14:section>
        <p14:section name="Introduction" id="{CDD5FE6B-2AC7-4612-9CC7-FCB35B533C93}">
          <p14:sldIdLst>
            <p14:sldId id="266"/>
            <p14:sldId id="257"/>
          </p14:sldIdLst>
        </p14:section>
        <p14:section name="1. Minuteurs d'application" id="{02746CFA-1ADF-4927-8CAA-8B0E869CE810}">
          <p14:sldIdLst>
            <p14:sldId id="263"/>
            <p14:sldId id="262"/>
          </p14:sldIdLst>
        </p14:section>
        <p14:section name="2. Mode «Focus» ou Concentration" id="{8847E124-E15E-40A6-B141-1259F0CDCE59}">
          <p14:sldIdLst>
            <p14:sldId id="264"/>
            <p14:sldId id="259"/>
          </p14:sldIdLst>
        </p14:section>
        <p14:section name="3. Mode sommeil" id="{706F75A0-D98A-4223-A3CF-9E08013C5E1F}">
          <p14:sldIdLst>
            <p14:sldId id="265"/>
          </p14:sldIdLst>
        </p14:section>
        <p14:section name="Référence web" id="{C4F7A2E9-9B3A-467C-9C54-03039438700A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19/03/2024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19/03/2024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19/03/2024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19/03/2024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19/03/2024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19/03/2024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19/03/2024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3.jp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5.jpeg"/><Relationship Id="rId5" Type="http://schemas.openxmlformats.org/officeDocument/2006/relationships/tags" Target="../tags/tag12.xml"/><Relationship Id="rId10" Type="http://schemas.openxmlformats.org/officeDocument/2006/relationships/image" Target="../media/image4.jpe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6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9.jp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0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hyperlink" Target="https://www.android.com/intl/fr_fr/digital-wellbe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" name="Picture 387" descr="C:\Users\Tom\AppData\Local\Microsoft\Windows\Temporary Internet Files\Content.IE5\KVSBUKP6\MPj04395240000[1]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Réglages &gt; Bien-être numérique (Digital </a:t>
            </a:r>
            <a:r>
              <a:rPr lang="fr-FR" dirty="0" err="1"/>
              <a:t>Wellbeing</a:t>
            </a:r>
            <a:r>
              <a:rPr lang="fr-FR" dirty="0"/>
              <a:t>)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Concentration avec les téléphones Android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6976E-4421-4FCE-8890-CA7BCC8F8B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19256" cy="1714202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B050"/>
                </a:solidFill>
              </a:rPr>
              <a:t>Bien-être numérique </a:t>
            </a:r>
            <a:r>
              <a:rPr lang="fr-CA" i="1" dirty="0"/>
              <a:t>dans </a:t>
            </a:r>
            <a:r>
              <a:rPr lang="fr-CA" i="1"/>
              <a:t>les réglages </a:t>
            </a:r>
            <a:r>
              <a:rPr lang="fr-CA" dirty="0"/>
              <a:t>offre trois options pour aider la concentration.</a:t>
            </a:r>
            <a:endParaRPr lang="fr-CA" b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71076E3-130E-4FE2-8D7F-565374F1BB53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0" b="24591"/>
          <a:stretch/>
        </p:blipFill>
        <p:spPr>
          <a:xfrm>
            <a:off x="3275856" y="2348880"/>
            <a:ext cx="3647628" cy="4509120"/>
          </a:xfrm>
          <a:ln>
            <a:solidFill>
              <a:schemeClr val="tx2"/>
            </a:solidFill>
          </a:ln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7958745D-3FE1-401C-BAD3-D20E80701F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9752" y="5148415"/>
            <a:ext cx="7920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78539E-2F40-4CD2-938F-D56C14B52B7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4" y="4739981"/>
            <a:ext cx="1536948" cy="15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E10C8C0-4C81-401D-AF6C-509393A2D577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1"/>
          <a:stretch/>
        </p:blipFill>
        <p:spPr>
          <a:xfrm>
            <a:off x="1187624" y="1435506"/>
            <a:ext cx="2880320" cy="5325458"/>
          </a:xfrm>
          <a:ln w="19050">
            <a:solidFill>
              <a:schemeClr val="tx2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E4CEE1-96AB-4D70-8F5D-E0A8B5338E0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0" b="11801"/>
          <a:stretch/>
        </p:blipFill>
        <p:spPr>
          <a:xfrm>
            <a:off x="5220072" y="303804"/>
            <a:ext cx="3242026" cy="63332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D22A6667-5998-4AB2-BBDA-D0BCA5DEE8B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3568" y="5805264"/>
            <a:ext cx="6057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39EA344-DA1A-4F52-AC62-90437FD16A4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30544" y="1435506"/>
            <a:ext cx="6057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1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9D135AF-3950-42B8-912A-9A5C21473CB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72437" y="4027636"/>
            <a:ext cx="6057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2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79E97758-DBAC-447F-B1A1-F59C39B507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734759" y="5493433"/>
            <a:ext cx="6057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3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64EAFD4-BC48-4C8F-9D02-C05F9E0AB0B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4" y="303804"/>
            <a:ext cx="1032267" cy="1032267"/>
          </a:xfrm>
          <a:prstGeom prst="rect">
            <a:avLst/>
          </a:prstGeom>
        </p:spPr>
      </p:pic>
      <p:sp>
        <p:nvSpPr>
          <p:cNvPr id="15" name="Titre 14">
            <a:extLst>
              <a:ext uri="{FF2B5EF4-FFF2-40B4-BE49-F238E27FC236}">
                <a16:creationId xmlns:a16="http://schemas.microsoft.com/office/drawing/2014/main" id="{5FE68883-763A-4CE1-9B3D-9FA844EF9736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475656" y="339688"/>
            <a:ext cx="2448273" cy="936232"/>
          </a:xfrm>
          <a:solidFill>
            <a:srgbClr val="FFFF99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l"/>
            <a:r>
              <a:rPr lang="fr-CA" dirty="0"/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23179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84F16-CEB5-4C09-8F1B-0AF9F60B06D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3274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Minuteurs d’application </a:t>
            </a:r>
            <a:r>
              <a:rPr lang="fr-CA" i="1" dirty="0"/>
              <a:t>(</a:t>
            </a:r>
            <a:r>
              <a:rPr lang="en-CA" i="1" dirty="0"/>
              <a:t>App timers</a:t>
            </a:r>
            <a:r>
              <a:rPr lang="fr-CA" i="1" dirty="0"/>
              <a:t>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5C225FB-7AC9-4000-9629-63257A22071B}"/>
              </a:ext>
            </a:extLst>
          </p:cNvPr>
          <p:cNvPicPr>
            <a:picLocks noGrp="1" noChangeAspect="1"/>
          </p:cNvPicPr>
          <p:nvPr>
            <p:ph sz="half" idx="1"/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5"/>
          <a:stretch/>
        </p:blipFill>
        <p:spPr>
          <a:xfrm>
            <a:off x="733254" y="1773114"/>
            <a:ext cx="3724269" cy="4243610"/>
          </a:xfrm>
          <a:ln>
            <a:solidFill>
              <a:schemeClr val="tx2"/>
            </a:solidFill>
          </a:ln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082BB2-A818-4B43-81DC-6E58ED57B52E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962531" y="1600200"/>
            <a:ext cx="3724269" cy="4983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dirty="0"/>
              <a:t>Cette fonction permet de fixer une durée limite d’utilisation de certaines applications.</a:t>
            </a:r>
          </a:p>
          <a:p>
            <a:pPr marL="0" indent="0">
              <a:buNone/>
            </a:pPr>
            <a:endParaRPr lang="fr-CA" sz="1300" dirty="0"/>
          </a:p>
          <a:p>
            <a:pPr marL="0" indent="0">
              <a:buNone/>
            </a:pPr>
            <a:r>
              <a:rPr lang="fr-CA" dirty="0"/>
              <a:t>Celles qu’on utilise le plus vont apparaitre par défaut. On peut aussi en chercher d’autres.</a:t>
            </a:r>
          </a:p>
          <a:p>
            <a:pPr marL="0" indent="0">
              <a:buNone/>
            </a:pPr>
            <a:endParaRPr lang="fr-CA" sz="1300" dirty="0"/>
          </a:p>
          <a:p>
            <a:pPr marL="0" indent="0">
              <a:buNone/>
            </a:pPr>
            <a:r>
              <a:rPr lang="fr-CA" dirty="0"/>
              <a:t>On peut choisir pour chaque application, la durée allouée.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5E76FC6E-C8C5-4C10-8EC2-11E1F1A9E2F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0382" y="757406"/>
            <a:ext cx="6057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1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59BDCE4-8B46-4AFC-807C-B950B7B7486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323528" y="1340768"/>
            <a:ext cx="8363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70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86F969-C3CB-495D-99E2-808DEA4DEDD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fr-CA" dirty="0"/>
              <a:t>Mode d’emploi des minuteurs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B8B7954-5A73-4D16-806D-C060DE04E8D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59219" y="1580399"/>
            <a:ext cx="4588845" cy="2405605"/>
          </a:xfrm>
        </p:spPr>
        <p:txBody>
          <a:bodyPr>
            <a:normAutofit fontScale="47500" lnSpcReduction="20000"/>
          </a:bodyPr>
          <a:lstStyle/>
          <a:p>
            <a:pPr marL="514350" indent="-334963">
              <a:buFont typeface="+mj-lt"/>
              <a:buAutoNum type="arabicPeriod"/>
            </a:pPr>
            <a:r>
              <a:rPr lang="fr-CA" sz="4400" dirty="0"/>
              <a:t>Ouvrir </a:t>
            </a:r>
            <a:r>
              <a:rPr lang="fr-CA" sz="4400" b="1" dirty="0"/>
              <a:t>Paramètres</a:t>
            </a:r>
            <a:r>
              <a:rPr lang="fr-CA" sz="4400" dirty="0"/>
              <a:t> </a:t>
            </a:r>
          </a:p>
          <a:p>
            <a:pPr marL="514350" indent="-334963">
              <a:buFont typeface="+mj-lt"/>
              <a:buAutoNum type="arabicPeriod"/>
            </a:pPr>
            <a:endParaRPr lang="fr-CA" sz="2100" dirty="0"/>
          </a:p>
          <a:p>
            <a:pPr marL="514350" indent="-334963">
              <a:buFont typeface="+mj-lt"/>
              <a:buAutoNum type="arabicPeriod"/>
            </a:pPr>
            <a:r>
              <a:rPr lang="fr-CA" sz="4400" dirty="0"/>
              <a:t>Appuyer sur </a:t>
            </a:r>
            <a:r>
              <a:rPr lang="fr-CA" sz="4400" b="1" dirty="0"/>
              <a:t>Bien-être numérique </a:t>
            </a:r>
            <a:r>
              <a:rPr lang="fr-CA" sz="4400" dirty="0"/>
              <a:t>(</a:t>
            </a:r>
            <a:r>
              <a:rPr lang="en-CA" sz="4400" i="1" dirty="0"/>
              <a:t>Digital well-being</a:t>
            </a:r>
            <a:r>
              <a:rPr lang="fr-CA" sz="4400" dirty="0"/>
              <a:t>).</a:t>
            </a:r>
          </a:p>
          <a:p>
            <a:pPr marL="514350" indent="-334963">
              <a:buFont typeface="+mj-lt"/>
              <a:buAutoNum type="arabicPeriod"/>
            </a:pPr>
            <a:endParaRPr lang="fr-CA" sz="2100" dirty="0"/>
          </a:p>
          <a:p>
            <a:pPr marL="514350" indent="-334963">
              <a:buFont typeface="+mj-lt"/>
              <a:buAutoNum type="arabicPeriod"/>
            </a:pPr>
            <a:r>
              <a:rPr lang="fr-CA" sz="4400" dirty="0"/>
              <a:t>À côté de l’application pour laquelle on veut fixer une durée limite d’utilisation, appuyer sur </a:t>
            </a:r>
            <a:r>
              <a:rPr lang="fr-CA" sz="4400" b="1" dirty="0"/>
              <a:t>Régler le minuteur </a:t>
            </a:r>
            <a:r>
              <a:rPr lang="fr-CA" sz="4400" i="1" dirty="0"/>
              <a:t>(</a:t>
            </a:r>
            <a:r>
              <a:rPr lang="en-CA" sz="4400" i="1" dirty="0"/>
              <a:t>Set timer for </a:t>
            </a:r>
            <a:r>
              <a:rPr lang="fr-CA" sz="4400" i="1" dirty="0"/>
              <a:t>…)</a:t>
            </a:r>
          </a:p>
        </p:txBody>
      </p:sp>
      <p:pic>
        <p:nvPicPr>
          <p:cNvPr id="3074" name="Picture 2" descr="Minuteur d">
            <a:extLst>
              <a:ext uri="{FF2B5EF4-FFF2-40B4-BE49-F238E27FC236}">
                <a16:creationId xmlns:a16="http://schemas.microsoft.com/office/drawing/2014/main" id="{CBF34A4F-A2D2-45DB-9E7B-B9668FAAD9C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925" y="-274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7A0ADC8-E21B-4C3A-B7BB-EE9462B05B1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4" b="7363"/>
          <a:stretch/>
        </p:blipFill>
        <p:spPr>
          <a:xfrm>
            <a:off x="5652120" y="1603809"/>
            <a:ext cx="2779203" cy="2228017"/>
          </a:xfrm>
          <a:prstGeom prst="rect">
            <a:avLst/>
          </a:prstGeom>
        </p:spPr>
      </p:pic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57CC9567-14E1-4EC0-BC8B-4E628652A5E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87548" y="4365104"/>
            <a:ext cx="7992888" cy="2025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Font typeface="Arial" pitchFamily="34" charset="0"/>
              <a:buNone/>
            </a:pPr>
            <a:r>
              <a:rPr lang="fr-CA" sz="3400" dirty="0"/>
              <a:t>Lorsqu’on atteint le temps limite, l’application se ferme et son icône s’assombrit.</a:t>
            </a:r>
          </a:p>
          <a:p>
            <a:pPr marL="82550" indent="0">
              <a:buFont typeface="Arial" pitchFamily="34" charset="0"/>
              <a:buNone/>
            </a:pPr>
            <a:endParaRPr lang="fr-CA" sz="1600" dirty="0"/>
          </a:p>
          <a:p>
            <a:pPr marL="82550" indent="0">
              <a:buFont typeface="Arial" pitchFamily="34" charset="0"/>
              <a:buNone/>
            </a:pPr>
            <a:r>
              <a:rPr lang="fr-CA" sz="3400" dirty="0"/>
              <a:t>Les minuteurs d’application sont réinitialisés à minuit.</a:t>
            </a:r>
          </a:p>
          <a:p>
            <a:pPr marL="82550" indent="0">
              <a:buFont typeface="Arial" pitchFamily="34" charset="0"/>
              <a:buNone/>
            </a:pPr>
            <a:endParaRPr lang="fr-CA" sz="1800" dirty="0"/>
          </a:p>
          <a:p>
            <a:pPr marL="82550" indent="0">
              <a:buFont typeface="Arial" pitchFamily="34" charset="0"/>
              <a:buNone/>
            </a:pPr>
            <a:r>
              <a:rPr lang="fr-CA" sz="3400" dirty="0"/>
              <a:t>Pour réutiliser l’application </a:t>
            </a:r>
            <a:r>
              <a:rPr lang="fr-CA" sz="3400" b="1" dirty="0"/>
              <a:t>avant</a:t>
            </a:r>
            <a:r>
              <a:rPr lang="fr-CA" sz="3400" dirty="0"/>
              <a:t> le lendemain, refaire les étapes 1 à 3 et supprimer le minuteur d’application.</a:t>
            </a:r>
          </a:p>
          <a:p>
            <a:pPr marL="0" indent="0">
              <a:buFont typeface="Arial" pitchFamily="34" charset="0"/>
              <a:buNone/>
            </a:pPr>
            <a:endParaRPr lang="fr-CA" sz="5300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055DA26F-DA2F-4DBA-968B-7E7DEA15C38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62001" y="712142"/>
            <a:ext cx="6057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169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EAA43-FFC6-4E10-BDE6-B8E73ACC1FC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183" y="160337"/>
            <a:ext cx="8229600" cy="1143000"/>
          </a:xfrm>
        </p:spPr>
        <p:txBody>
          <a:bodyPr/>
          <a:lstStyle/>
          <a:p>
            <a:r>
              <a:rPr lang="fr-CA" dirty="0"/>
              <a:t> Mode </a:t>
            </a:r>
            <a:r>
              <a:rPr lang="fr-CA" i="1" dirty="0"/>
              <a:t>Focus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2E38570-2A35-496D-B16C-E777E955514D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Grâce au mode « </a:t>
            </a:r>
            <a:r>
              <a:rPr lang="fr-FR" b="1" dirty="0"/>
              <a:t>Focus»</a:t>
            </a:r>
            <a:r>
              <a:rPr lang="fr-FR" dirty="0"/>
              <a:t>  (</a:t>
            </a:r>
            <a:r>
              <a:rPr lang="fr-FR" i="1" dirty="0"/>
              <a:t>Mode concentration</a:t>
            </a:r>
            <a:r>
              <a:rPr lang="fr-FR" dirty="0"/>
              <a:t>), on peut choisir et mettre en pause les applications distrayantes pour la durée qu’on veut.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dirty="0"/>
              <a:t>On peut même définir un horaire pour activer ce mode automatiquement. </a:t>
            </a:r>
          </a:p>
          <a:p>
            <a:endParaRPr lang="fr-CA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1F9F1725-4D26-4839-A92A-C05D0586AAB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4328" y="515813"/>
            <a:ext cx="6057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2</a:t>
            </a:r>
          </a:p>
        </p:txBody>
      </p:sp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DFDEE26F-0F9D-475C-99E4-0B0CE552D1B3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4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1"/>
          <a:stretch/>
        </p:blipFill>
        <p:spPr>
          <a:xfrm>
            <a:off x="5508104" y="1418252"/>
            <a:ext cx="3048161" cy="5294010"/>
          </a:xfrm>
          <a:ln w="28575">
            <a:solidFill>
              <a:schemeClr val="tx2"/>
            </a:solidFill>
          </a:ln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682FA04-70A9-4461-9C32-96331B0B8A3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314164" y="1196752"/>
            <a:ext cx="8363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23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2514D94-F74C-429B-A15E-7AA7C3D0427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885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fr-CA" sz="3600" dirty="0"/>
              <a:t>Désactiver temporairement les applications qui détournent votre attention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171B9D-9654-4F8F-85AE-8A9ADB14CF3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Dans les </a:t>
            </a:r>
            <a:r>
              <a:rPr lang="fr-CA" b="1" dirty="0"/>
              <a:t>Paramètres</a:t>
            </a:r>
            <a:r>
              <a:rPr lang="fr-CA" dirty="0"/>
              <a:t>, appuyer sur </a:t>
            </a:r>
            <a:r>
              <a:rPr lang="fr-CA" b="1" dirty="0"/>
              <a:t>Bien-être numérique</a:t>
            </a:r>
            <a:r>
              <a:rPr lang="fr-CA" dirty="0"/>
              <a:t> &gt; </a:t>
            </a:r>
            <a:r>
              <a:rPr lang="fr-CA" b="1" dirty="0"/>
              <a:t>mode Sans distraction </a:t>
            </a:r>
            <a:r>
              <a:rPr lang="fr-CA" dirty="0"/>
              <a:t>(</a:t>
            </a:r>
            <a:r>
              <a:rPr lang="fr-CA" i="1" dirty="0"/>
              <a:t>Focus mode</a:t>
            </a:r>
            <a:r>
              <a:rPr lang="fr-CA" dirty="0"/>
              <a:t>)</a:t>
            </a:r>
          </a:p>
          <a:p>
            <a:endParaRPr lang="fr-CA" sz="1400" dirty="0"/>
          </a:p>
          <a:p>
            <a:r>
              <a:rPr lang="fr-CA" dirty="0"/>
              <a:t>Sélectionner les applications qu’on souhaite mettre en veille. Lorsque ce mode est activé, on ne peut pas utiliser ces applications, et elles ne peuvent pas nous envoyer de notifications.</a:t>
            </a:r>
          </a:p>
          <a:p>
            <a:endParaRPr lang="fr-CA" sz="1300" dirty="0"/>
          </a:p>
          <a:p>
            <a:r>
              <a:rPr lang="fr-CA" dirty="0"/>
              <a:t>On peut utiliser ce mode lorsqu’on veut éviter d'être dérangée ou dérangé. </a:t>
            </a:r>
          </a:p>
          <a:p>
            <a:endParaRPr lang="fr-CA" sz="1200" dirty="0"/>
          </a:p>
          <a:p>
            <a:r>
              <a:rPr lang="fr-CA" dirty="0"/>
              <a:t>Pour activer ou désactiver le mode </a:t>
            </a:r>
            <a:r>
              <a:rPr lang="fr-CA" b="1" dirty="0"/>
              <a:t>Sans distractions</a:t>
            </a:r>
            <a:r>
              <a:rPr lang="fr-CA" dirty="0"/>
              <a:t>, en haut, appuyer sur </a:t>
            </a:r>
            <a:r>
              <a:rPr lang="fr-CA" b="1" dirty="0"/>
              <a:t>Activer maintenant </a:t>
            </a:r>
            <a:r>
              <a:rPr lang="en-CA" i="1" dirty="0"/>
              <a:t>(Turn on now) </a:t>
            </a:r>
            <a:r>
              <a:rPr lang="fr-CA" dirty="0"/>
              <a:t>ou </a:t>
            </a:r>
            <a:r>
              <a:rPr lang="fr-CA" b="1" dirty="0"/>
              <a:t>Désactiver maintenant</a:t>
            </a:r>
            <a:r>
              <a:rPr lang="fr-CA" b="1" i="1" dirty="0"/>
              <a:t> </a:t>
            </a:r>
            <a:r>
              <a:rPr lang="en-CA" i="1" dirty="0"/>
              <a:t>(Turn off now).</a:t>
            </a:r>
          </a:p>
          <a:p>
            <a:endParaRPr lang="fr-CA" dirty="0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327ADD81-A6D6-4860-8F6F-18724CF4F4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4328" y="630114"/>
            <a:ext cx="6057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3417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7AE15-E816-4CF1-A1B0-EA86577A5AF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Mode sommeil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E5100E-2C4B-44DC-BFD2-918951E37A3E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65948" y="1600201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On peut programmer le </a:t>
            </a:r>
            <a:r>
              <a:rPr lang="fr-CA" b="1" dirty="0"/>
              <a:t>Mode sommeil</a:t>
            </a:r>
            <a:r>
              <a:rPr lang="fr-CA" dirty="0"/>
              <a:t>  (</a:t>
            </a:r>
            <a:r>
              <a:rPr lang="fr-CA" i="1" dirty="0" err="1"/>
              <a:t>Bedtime</a:t>
            </a:r>
            <a:r>
              <a:rPr lang="fr-CA" i="1" dirty="0"/>
              <a:t> mode) </a:t>
            </a:r>
            <a:r>
              <a:rPr lang="fr-CA" dirty="0"/>
              <a:t>ou simplement l’activer lorsqu’on se couche ou qu’on veut </a:t>
            </a:r>
            <a:r>
              <a:rPr lang="fr-CA" i="1" dirty="0"/>
              <a:t>décrocher.</a:t>
            </a:r>
          </a:p>
          <a:p>
            <a:r>
              <a:rPr lang="fr-CA" dirty="0"/>
              <a:t>Ce mode met les appels, les alertes, etc. en mode muet. Il change aussi l’affichage de l’écran en tons de gris.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7D942AB-B1C6-4550-BBD6-1DAB81161678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4"/>
          <a:stretch/>
        </p:blipFill>
        <p:spPr>
          <a:xfrm>
            <a:off x="4739454" y="1724646"/>
            <a:ext cx="3644508" cy="4277071"/>
          </a:xfr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A5E50091-C79B-446B-B6AE-C9DA72F47D9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75656" y="704516"/>
            <a:ext cx="6057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3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E744A74-9D39-449A-B14E-5403D722B674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323528" y="1197243"/>
            <a:ext cx="8363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55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FFDED6E-F080-4ED9-9B3B-0D8AA047E2F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9251" y="692696"/>
            <a:ext cx="8229600" cy="1143000"/>
          </a:xfrm>
        </p:spPr>
        <p:txBody>
          <a:bodyPr/>
          <a:lstStyle/>
          <a:p>
            <a:r>
              <a:rPr lang="fr-CA" dirty="0"/>
              <a:t>Pour plus de détails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1733775-7E85-4C2A-94F8-87808866A27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46060" y="2636912"/>
            <a:ext cx="7935982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A" dirty="0">
                <a:hlinkClick r:id="rId4"/>
              </a:rPr>
              <a:t>https://www.android.com/intl/fr_fr/digital-wellbeing/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221396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TP030007459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2010-04-16T13:47:42+00:00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327670</Value>
      <Value>502162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scolaire - Concentration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scolaire - Concentration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hEc30shDKpaVVKVaT01KbPOaC5o=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2009-10-11T07:00:00+00:00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169838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3285DD2C-1AB6-46F1-803A-E45ABA3AE5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04B80E-2295-4FB2-9B56-64CF2A13AE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63C21D-6C4F-4753-80EB-6A928EC5D78F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64acb2c5-0a2b-4bda-bd34-58e36cbb80d2"/>
    <ds:schemaRef ds:uri="http://purl.org/dc/terms/"/>
    <ds:schemaRef ds:uri="6d93d202-47fc-4405-873a-cab67cc5f1b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scolaire - Concentration</Template>
  <TotalTime>290</TotalTime>
  <Words>373</Words>
  <Application>Microsoft Office PowerPoint</Application>
  <PresentationFormat>Affichage à l'écran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Concentration avec les téléphones Android </vt:lpstr>
      <vt:lpstr>Bien-être numérique dans les réglages offre trois options pour aider la concentration.</vt:lpstr>
      <vt:lpstr>Options</vt:lpstr>
      <vt:lpstr>Minuteurs d’application (App timers)</vt:lpstr>
      <vt:lpstr>Mode d’emploi des minuteurs</vt:lpstr>
      <vt:lpstr> Mode Focus</vt:lpstr>
      <vt:lpstr>Désactiver temporairement les applications qui détournent votre attention</vt:lpstr>
      <vt:lpstr>Mode sommeil</vt:lpstr>
      <vt:lpstr>Pour plus de détails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Concentration</dc:title>
  <dc:creator>Gisèle Desjardins</dc:creator>
  <cp:lastModifiedBy>Gisèle Desjardins</cp:lastModifiedBy>
  <cp:revision>40</cp:revision>
  <dcterms:created xsi:type="dcterms:W3CDTF">2022-12-07T14:57:12Z</dcterms:created>
  <dcterms:modified xsi:type="dcterms:W3CDTF">2024-03-19T12:04:38Z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8548500</vt:r8>
  </property>
  <property fmtid="{D5CDD505-2E9C-101B-9397-08002B2CF9AE}" pid="5" name="APTrustLevel">
    <vt:r8>3</vt:r8>
  </property>
</Properties>
</file>