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33"/>
  </p:notesMasterIdLst>
  <p:handoutMasterIdLst>
    <p:handoutMasterId r:id="rId34"/>
  </p:handoutMasterIdLst>
  <p:sldIdLst>
    <p:sldId id="313" r:id="rId2"/>
    <p:sldId id="318" r:id="rId3"/>
    <p:sldId id="333" r:id="rId4"/>
    <p:sldId id="322" r:id="rId5"/>
    <p:sldId id="338" r:id="rId6"/>
    <p:sldId id="335" r:id="rId7"/>
    <p:sldId id="336" r:id="rId8"/>
    <p:sldId id="265" r:id="rId9"/>
    <p:sldId id="344" r:id="rId10"/>
    <p:sldId id="339" r:id="rId11"/>
    <p:sldId id="346" r:id="rId12"/>
    <p:sldId id="340" r:id="rId13"/>
    <p:sldId id="343" r:id="rId14"/>
    <p:sldId id="353" r:id="rId15"/>
    <p:sldId id="341" r:id="rId16"/>
    <p:sldId id="347" r:id="rId17"/>
    <p:sldId id="349" r:id="rId18"/>
    <p:sldId id="350" r:id="rId19"/>
    <p:sldId id="351" r:id="rId20"/>
    <p:sldId id="352" r:id="rId21"/>
    <p:sldId id="354" r:id="rId22"/>
    <p:sldId id="345" r:id="rId23"/>
    <p:sldId id="348" r:id="rId24"/>
    <p:sldId id="355" r:id="rId25"/>
    <p:sldId id="356" r:id="rId26"/>
    <p:sldId id="337" r:id="rId27"/>
    <p:sldId id="334" r:id="rId28"/>
    <p:sldId id="342" r:id="rId29"/>
    <p:sldId id="276" r:id="rId30"/>
    <p:sldId id="306" r:id="rId31"/>
    <p:sldId id="326"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20">
          <p15:clr>
            <a:srgbClr val="A4A3A4"/>
          </p15:clr>
        </p15:guide>
        <p15:guide id="4" pos="29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00C"/>
    <a:srgbClr val="014B8C"/>
    <a:srgbClr val="188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5000" autoAdjust="0"/>
  </p:normalViewPr>
  <p:slideViewPr>
    <p:cSldViewPr snapToGrid="0" snapToObjects="1">
      <p:cViewPr varScale="1">
        <p:scale>
          <a:sx n="45" d="100"/>
          <a:sy n="45" d="100"/>
        </p:scale>
        <p:origin x="1592" y="48"/>
      </p:cViewPr>
      <p:guideLst>
        <p:guide orient="horz" pos="2160"/>
        <p:guide pos="2880"/>
        <p:guide orient="horz" pos="1520"/>
        <p:guide pos="2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8" d="100"/>
          <a:sy n="98" d="100"/>
        </p:scale>
        <p:origin x="354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Volkanova" userId="d1dd0da8-faf8-40ba-8196-da3bd8c58a9d" providerId="ADAL" clId="{BB39FB61-8537-41FD-AAC0-EA8E91B2E429}"/>
    <pc:docChg chg="modSld">
      <pc:chgData name="Victoria Volkanova" userId="d1dd0da8-faf8-40ba-8196-da3bd8c58a9d" providerId="ADAL" clId="{BB39FB61-8537-41FD-AAC0-EA8E91B2E429}" dt="2025-04-01T17:32:38.170" v="757" actId="962"/>
      <pc:docMkLst>
        <pc:docMk/>
      </pc:docMkLst>
      <pc:sldChg chg="modSp mod">
        <pc:chgData name="Victoria Volkanova" userId="d1dd0da8-faf8-40ba-8196-da3bd8c58a9d" providerId="ADAL" clId="{BB39FB61-8537-41FD-AAC0-EA8E91B2E429}" dt="2025-04-01T17:31:41.844" v="557" actId="962"/>
        <pc:sldMkLst>
          <pc:docMk/>
          <pc:sldMk cId="0" sldId="276"/>
        </pc:sldMkLst>
        <pc:picChg chg="mod">
          <ac:chgData name="Victoria Volkanova" userId="d1dd0da8-faf8-40ba-8196-da3bd8c58a9d" providerId="ADAL" clId="{BB39FB61-8537-41FD-AAC0-EA8E91B2E429}" dt="2025-04-01T17:31:21.084" v="443" actId="962"/>
          <ac:picMkLst>
            <pc:docMk/>
            <pc:sldMk cId="0" sldId="276"/>
            <ac:picMk id="2" creationId="{1BD1C6C3-3F2B-DE0C-1C57-6B153D9118EF}"/>
          </ac:picMkLst>
        </pc:picChg>
        <pc:picChg chg="mod">
          <ac:chgData name="Victoria Volkanova" userId="d1dd0da8-faf8-40ba-8196-da3bd8c58a9d" providerId="ADAL" clId="{BB39FB61-8537-41FD-AAC0-EA8E91B2E429}" dt="2025-04-01T17:31:41.844" v="557" actId="962"/>
          <ac:picMkLst>
            <pc:docMk/>
            <pc:sldMk cId="0" sldId="276"/>
            <ac:picMk id="4" creationId="{EAF3B183-DC28-E725-0B57-9BDF3030F58F}"/>
          </ac:picMkLst>
        </pc:picChg>
      </pc:sldChg>
      <pc:sldChg chg="modSp mod">
        <pc:chgData name="Victoria Volkanova" userId="d1dd0da8-faf8-40ba-8196-da3bd8c58a9d" providerId="ADAL" clId="{BB39FB61-8537-41FD-AAC0-EA8E91B2E429}" dt="2025-04-01T17:32:38.170" v="757" actId="962"/>
        <pc:sldMkLst>
          <pc:docMk/>
          <pc:sldMk cId="2042152584" sldId="306"/>
        </pc:sldMkLst>
        <pc:picChg chg="mod">
          <ac:chgData name="Victoria Volkanova" userId="d1dd0da8-faf8-40ba-8196-da3bd8c58a9d" providerId="ADAL" clId="{BB39FB61-8537-41FD-AAC0-EA8E91B2E429}" dt="2025-04-01T17:32:38.170" v="757" actId="962"/>
          <ac:picMkLst>
            <pc:docMk/>
            <pc:sldMk cId="2042152584" sldId="306"/>
            <ac:picMk id="298" creationId="{959703C1-C879-1C57-5A93-AB48BB3FA401}"/>
          </ac:picMkLst>
        </pc:picChg>
      </pc:sldChg>
      <pc:sldChg chg="modSp mod">
        <pc:chgData name="Victoria Volkanova" userId="d1dd0da8-faf8-40ba-8196-da3bd8c58a9d" providerId="ADAL" clId="{BB39FB61-8537-41FD-AAC0-EA8E91B2E429}" dt="2025-04-01T17:29:59.682" v="302" actId="962"/>
        <pc:sldMkLst>
          <pc:docMk/>
          <pc:sldMk cId="2939869964" sldId="336"/>
        </pc:sldMkLst>
        <pc:picChg chg="mod">
          <ac:chgData name="Victoria Volkanova" userId="d1dd0da8-faf8-40ba-8196-da3bd8c58a9d" providerId="ADAL" clId="{BB39FB61-8537-41FD-AAC0-EA8E91B2E429}" dt="2025-04-01T17:29:59.682" v="302" actId="962"/>
          <ac:picMkLst>
            <pc:docMk/>
            <pc:sldMk cId="2939869964" sldId="336"/>
            <ac:picMk id="4" creationId="{174D43A3-B51E-5D9A-B7D7-2384C7480894}"/>
          </ac:picMkLst>
        </pc:picChg>
        <pc:picChg chg="mod">
          <ac:chgData name="Victoria Volkanova" userId="d1dd0da8-faf8-40ba-8196-da3bd8c58a9d" providerId="ADAL" clId="{BB39FB61-8537-41FD-AAC0-EA8E91B2E429}" dt="2025-04-01T17:28:55.070" v="257" actId="962"/>
          <ac:picMkLst>
            <pc:docMk/>
            <pc:sldMk cId="2939869964" sldId="336"/>
            <ac:picMk id="5" creationId="{EDD35EC5-7063-9C28-FC53-982C7AC190D8}"/>
          </ac:picMkLst>
        </pc:picChg>
      </pc:sldChg>
      <pc:sldChg chg="modSp mod">
        <pc:chgData name="Victoria Volkanova" userId="d1dd0da8-faf8-40ba-8196-da3bd8c58a9d" providerId="ADAL" clId="{BB39FB61-8537-41FD-AAC0-EA8E91B2E429}" dt="2025-04-01T17:30:20.743" v="303" actId="962"/>
        <pc:sldMkLst>
          <pc:docMk/>
          <pc:sldMk cId="2935241441" sldId="339"/>
        </pc:sldMkLst>
        <pc:picChg chg="mod">
          <ac:chgData name="Victoria Volkanova" userId="d1dd0da8-faf8-40ba-8196-da3bd8c58a9d" providerId="ADAL" clId="{BB39FB61-8537-41FD-AAC0-EA8E91B2E429}" dt="2025-04-01T17:30:20.743" v="303" actId="962"/>
          <ac:picMkLst>
            <pc:docMk/>
            <pc:sldMk cId="2935241441" sldId="339"/>
            <ac:picMk id="6" creationId="{A2B93397-CAC1-75D8-F80B-5C9F8D6C77A6}"/>
          </ac:picMkLst>
        </pc:picChg>
      </pc:sldChg>
    </pc:docChg>
  </pc:docChgLst>
  <pc:docChgLst>
    <pc:chgData name="Victoria Volkanova" userId="d1dd0da8-faf8-40ba-8196-da3bd8c58a9d" providerId="ADAL" clId="{5BB36A51-5022-4E23-A2E3-167708E563F2}"/>
    <pc:docChg chg="undo custSel addSld delSld modSld sldOrd">
      <pc:chgData name="Victoria Volkanova" userId="d1dd0da8-faf8-40ba-8196-da3bd8c58a9d" providerId="ADAL" clId="{5BB36A51-5022-4E23-A2E3-167708E563F2}" dt="2025-03-17T18:26:40.850" v="5348" actId="6549"/>
      <pc:docMkLst>
        <pc:docMk/>
      </pc:docMkLst>
      <pc:sldChg chg="ord modNotesTx">
        <pc:chgData name="Victoria Volkanova" userId="d1dd0da8-faf8-40ba-8196-da3bd8c58a9d" providerId="ADAL" clId="{5BB36A51-5022-4E23-A2E3-167708E563F2}" dt="2025-03-17T16:21:10.043" v="4565" actId="20577"/>
        <pc:sldMkLst>
          <pc:docMk/>
          <pc:sldMk cId="0" sldId="265"/>
        </pc:sldMkLst>
      </pc:sldChg>
      <pc:sldChg chg="delSp del mod">
        <pc:chgData name="Victoria Volkanova" userId="d1dd0da8-faf8-40ba-8196-da3bd8c58a9d" providerId="ADAL" clId="{5BB36A51-5022-4E23-A2E3-167708E563F2}" dt="2025-03-17T01:35:07.757" v="2000" actId="2696"/>
        <pc:sldMkLst>
          <pc:docMk/>
          <pc:sldMk cId="2403592186" sldId="275"/>
        </pc:sldMkLst>
      </pc:sldChg>
      <pc:sldChg chg="modSp mod">
        <pc:chgData name="Victoria Volkanova" userId="d1dd0da8-faf8-40ba-8196-da3bd8c58a9d" providerId="ADAL" clId="{5BB36A51-5022-4E23-A2E3-167708E563F2}" dt="2025-03-17T16:40:12.438" v="5245" actId="1076"/>
        <pc:sldMkLst>
          <pc:docMk/>
          <pc:sldMk cId="0" sldId="276"/>
        </pc:sldMkLst>
        <pc:spChg chg="mod">
          <ac:chgData name="Victoria Volkanova" userId="d1dd0da8-faf8-40ba-8196-da3bd8c58a9d" providerId="ADAL" clId="{5BB36A51-5022-4E23-A2E3-167708E563F2}" dt="2025-03-17T01:24:48.727" v="1808" actId="1076"/>
          <ac:spMkLst>
            <pc:docMk/>
            <pc:sldMk cId="0" sldId="276"/>
            <ac:spMk id="290" creationId="{00000000-0000-0000-0000-000000000000}"/>
          </ac:spMkLst>
        </pc:spChg>
        <pc:spChg chg="mod">
          <ac:chgData name="Victoria Volkanova" userId="d1dd0da8-faf8-40ba-8196-da3bd8c58a9d" providerId="ADAL" clId="{5BB36A51-5022-4E23-A2E3-167708E563F2}" dt="2025-03-17T16:40:05.434" v="5242" actId="20577"/>
          <ac:spMkLst>
            <pc:docMk/>
            <pc:sldMk cId="0" sldId="276"/>
            <ac:spMk id="299" creationId="{00000000-0000-0000-0000-000000000000}"/>
          </ac:spMkLst>
        </pc:spChg>
        <pc:picChg chg="mod">
          <ac:chgData name="Victoria Volkanova" userId="d1dd0da8-faf8-40ba-8196-da3bd8c58a9d" providerId="ADAL" clId="{5BB36A51-5022-4E23-A2E3-167708E563F2}" dt="2025-03-17T16:40:09.817" v="5243" actId="1076"/>
          <ac:picMkLst>
            <pc:docMk/>
            <pc:sldMk cId="0" sldId="276"/>
            <ac:picMk id="2" creationId="{1BD1C6C3-3F2B-DE0C-1C57-6B153D9118EF}"/>
          </ac:picMkLst>
        </pc:picChg>
        <pc:picChg chg="mod">
          <ac:chgData name="Victoria Volkanova" userId="d1dd0da8-faf8-40ba-8196-da3bd8c58a9d" providerId="ADAL" clId="{5BB36A51-5022-4E23-A2E3-167708E563F2}" dt="2025-03-17T16:40:12.438" v="5245" actId="1076"/>
          <ac:picMkLst>
            <pc:docMk/>
            <pc:sldMk cId="0" sldId="276"/>
            <ac:picMk id="4" creationId="{EAF3B183-DC28-E725-0B57-9BDF3030F58F}"/>
          </ac:picMkLst>
        </pc:picChg>
      </pc:sldChg>
      <pc:sldChg chg="delSp del mod">
        <pc:chgData name="Victoria Volkanova" userId="d1dd0da8-faf8-40ba-8196-da3bd8c58a9d" providerId="ADAL" clId="{5BB36A51-5022-4E23-A2E3-167708E563F2}" dt="2025-03-17T01:35:39.100" v="2037" actId="2696"/>
        <pc:sldMkLst>
          <pc:docMk/>
          <pc:sldMk cId="1960372092" sldId="277"/>
        </pc:sldMkLst>
      </pc:sldChg>
      <pc:sldChg chg="modSp ord modNotes">
        <pc:chgData name="Victoria Volkanova" userId="d1dd0da8-faf8-40ba-8196-da3bd8c58a9d" providerId="ADAL" clId="{5BB36A51-5022-4E23-A2E3-167708E563F2}" dt="2025-03-17T16:55:17.130" v="5268" actId="403"/>
        <pc:sldMkLst>
          <pc:docMk/>
          <pc:sldMk cId="2042152584" sldId="306"/>
        </pc:sldMkLst>
        <pc:spChg chg="mod">
          <ac:chgData name="Victoria Volkanova" userId="d1dd0da8-faf8-40ba-8196-da3bd8c58a9d" providerId="ADAL" clId="{5BB36A51-5022-4E23-A2E3-167708E563F2}" dt="2025-03-17T16:55:17.130" v="5268" actId="403"/>
          <ac:spMkLst>
            <pc:docMk/>
            <pc:sldMk cId="2042152584" sldId="306"/>
            <ac:spMk id="299" creationId="{D8B56215-1E61-C1CB-13E1-E8B19FF29D65}"/>
          </ac:spMkLst>
        </pc:spChg>
      </pc:sldChg>
      <pc:sldChg chg="modNotesTx">
        <pc:chgData name="Victoria Volkanova" userId="d1dd0da8-faf8-40ba-8196-da3bd8c58a9d" providerId="ADAL" clId="{5BB36A51-5022-4E23-A2E3-167708E563F2}" dt="2025-03-17T16:01:43.781" v="4246" actId="113"/>
        <pc:sldMkLst>
          <pc:docMk/>
          <pc:sldMk cId="2600170502" sldId="313"/>
        </pc:sldMkLst>
      </pc:sldChg>
      <pc:sldChg chg="del">
        <pc:chgData name="Victoria Volkanova" userId="d1dd0da8-faf8-40ba-8196-da3bd8c58a9d" providerId="ADAL" clId="{5BB36A51-5022-4E23-A2E3-167708E563F2}" dt="2025-03-17T00:21:07.421" v="2" actId="2696"/>
        <pc:sldMkLst>
          <pc:docMk/>
          <pc:sldMk cId="2887700386" sldId="317"/>
        </pc:sldMkLst>
      </pc:sldChg>
      <pc:sldChg chg="modSp mod">
        <pc:chgData name="Victoria Volkanova" userId="d1dd0da8-faf8-40ba-8196-da3bd8c58a9d" providerId="ADAL" clId="{5BB36A51-5022-4E23-A2E3-167708E563F2}" dt="2025-03-17T00:21:24.495" v="11" actId="20577"/>
        <pc:sldMkLst>
          <pc:docMk/>
          <pc:sldMk cId="2868059582" sldId="318"/>
        </pc:sldMkLst>
        <pc:spChg chg="mod">
          <ac:chgData name="Victoria Volkanova" userId="d1dd0da8-faf8-40ba-8196-da3bd8c58a9d" providerId="ADAL" clId="{5BB36A51-5022-4E23-A2E3-167708E563F2}" dt="2025-03-17T00:21:24.495" v="11" actId="20577"/>
          <ac:spMkLst>
            <pc:docMk/>
            <pc:sldMk cId="2868059582" sldId="318"/>
            <ac:spMk id="2" creationId="{00000000-0000-0000-0000-000000000000}"/>
          </ac:spMkLst>
        </pc:spChg>
      </pc:sldChg>
      <pc:sldChg chg="modSp mod ord">
        <pc:chgData name="Victoria Volkanova" userId="d1dd0da8-faf8-40ba-8196-da3bd8c58a9d" providerId="ADAL" clId="{5BB36A51-5022-4E23-A2E3-167708E563F2}" dt="2025-03-17T00:39:20.639" v="416" actId="14100"/>
        <pc:sldMkLst>
          <pc:docMk/>
          <pc:sldMk cId="240355354" sldId="322"/>
        </pc:sldMkLst>
        <pc:spChg chg="mod">
          <ac:chgData name="Victoria Volkanova" userId="d1dd0da8-faf8-40ba-8196-da3bd8c58a9d" providerId="ADAL" clId="{5BB36A51-5022-4E23-A2E3-167708E563F2}" dt="2025-03-17T00:39:20.639" v="416" actId="14100"/>
          <ac:spMkLst>
            <pc:docMk/>
            <pc:sldMk cId="240355354" sldId="322"/>
            <ac:spMk id="2" creationId="{00000000-0000-0000-0000-000000000000}"/>
          </ac:spMkLst>
        </pc:spChg>
      </pc:sldChg>
      <pc:sldChg chg="modSp mod ord">
        <pc:chgData name="Victoria Volkanova" userId="d1dd0da8-faf8-40ba-8196-da3bd8c58a9d" providerId="ADAL" clId="{5BB36A51-5022-4E23-A2E3-167708E563F2}" dt="2025-03-17T18:23:59.161" v="5336" actId="113"/>
        <pc:sldMkLst>
          <pc:docMk/>
          <pc:sldMk cId="162147855" sldId="326"/>
        </pc:sldMkLst>
        <pc:spChg chg="mod">
          <ac:chgData name="Victoria Volkanova" userId="d1dd0da8-faf8-40ba-8196-da3bd8c58a9d" providerId="ADAL" clId="{5BB36A51-5022-4E23-A2E3-167708E563F2}" dt="2025-03-17T18:23:59.161" v="5336" actId="113"/>
          <ac:spMkLst>
            <pc:docMk/>
            <pc:sldMk cId="162147855" sldId="326"/>
            <ac:spMk id="2" creationId="{00000000-0000-0000-0000-000000000000}"/>
          </ac:spMkLst>
        </pc:spChg>
      </pc:sldChg>
      <pc:sldChg chg="del">
        <pc:chgData name="Victoria Volkanova" userId="d1dd0da8-faf8-40ba-8196-da3bd8c58a9d" providerId="ADAL" clId="{5BB36A51-5022-4E23-A2E3-167708E563F2}" dt="2025-03-17T00:21:51.836" v="13" actId="2696"/>
        <pc:sldMkLst>
          <pc:docMk/>
          <pc:sldMk cId="608654204" sldId="327"/>
        </pc:sldMkLst>
      </pc:sldChg>
      <pc:sldChg chg="modSp mod modAnim modNotesTx">
        <pc:chgData name="Victoria Volkanova" userId="d1dd0da8-faf8-40ba-8196-da3bd8c58a9d" providerId="ADAL" clId="{5BB36A51-5022-4E23-A2E3-167708E563F2}" dt="2025-03-17T18:26:40.850" v="5348" actId="6549"/>
        <pc:sldMkLst>
          <pc:docMk/>
          <pc:sldMk cId="35886278" sldId="333"/>
        </pc:sldMkLst>
        <pc:spChg chg="mod">
          <ac:chgData name="Victoria Volkanova" userId="d1dd0da8-faf8-40ba-8196-da3bd8c58a9d" providerId="ADAL" clId="{5BB36A51-5022-4E23-A2E3-167708E563F2}" dt="2025-03-17T00:24:31.864" v="65" actId="20577"/>
          <ac:spMkLst>
            <pc:docMk/>
            <pc:sldMk cId="35886278" sldId="333"/>
            <ac:spMk id="2" creationId="{00000000-0000-0000-0000-000000000000}"/>
          </ac:spMkLst>
        </pc:spChg>
        <pc:spChg chg="mod">
          <ac:chgData name="Victoria Volkanova" userId="d1dd0da8-faf8-40ba-8196-da3bd8c58a9d" providerId="ADAL" clId="{5BB36A51-5022-4E23-A2E3-167708E563F2}" dt="2025-03-17T18:21:23.112" v="5269" actId="2711"/>
          <ac:spMkLst>
            <pc:docMk/>
            <pc:sldMk cId="35886278" sldId="333"/>
            <ac:spMk id="3" creationId="{00000000-0000-0000-0000-000000000000}"/>
          </ac:spMkLst>
        </pc:spChg>
      </pc:sldChg>
      <pc:sldChg chg="addSp delSp modSp mod ord modNotesTx">
        <pc:chgData name="Victoria Volkanova" userId="d1dd0da8-faf8-40ba-8196-da3bd8c58a9d" providerId="ADAL" clId="{5BB36A51-5022-4E23-A2E3-167708E563F2}" dt="2025-03-17T16:54:37.492" v="5266" actId="403"/>
        <pc:sldMkLst>
          <pc:docMk/>
          <pc:sldMk cId="1281358247" sldId="334"/>
        </pc:sldMkLst>
        <pc:spChg chg="mod">
          <ac:chgData name="Victoria Volkanova" userId="d1dd0da8-faf8-40ba-8196-da3bd8c58a9d" providerId="ADAL" clId="{5BB36A51-5022-4E23-A2E3-167708E563F2}" dt="2025-03-17T00:45:30.662" v="848" actId="20577"/>
          <ac:spMkLst>
            <pc:docMk/>
            <pc:sldMk cId="1281358247" sldId="334"/>
            <ac:spMk id="3" creationId="{00000000-0000-0000-0000-000000000000}"/>
          </ac:spMkLst>
        </pc:spChg>
        <pc:graphicFrameChg chg="add mod modGraphic">
          <ac:chgData name="Victoria Volkanova" userId="d1dd0da8-faf8-40ba-8196-da3bd8c58a9d" providerId="ADAL" clId="{5BB36A51-5022-4E23-A2E3-167708E563F2}" dt="2025-03-17T16:54:37.492" v="5266" actId="403"/>
          <ac:graphicFrameMkLst>
            <pc:docMk/>
            <pc:sldMk cId="1281358247" sldId="334"/>
            <ac:graphicFrameMk id="11" creationId="{30F3548F-0BF5-EEDF-E1FA-2FE456235E9F}"/>
          </ac:graphicFrameMkLst>
        </pc:graphicFrameChg>
      </pc:sldChg>
      <pc:sldChg chg="del">
        <pc:chgData name="Victoria Volkanova" userId="d1dd0da8-faf8-40ba-8196-da3bd8c58a9d" providerId="ADAL" clId="{5BB36A51-5022-4E23-A2E3-167708E563F2}" dt="2025-03-17T00:21:45.962" v="12" actId="2696"/>
        <pc:sldMkLst>
          <pc:docMk/>
          <pc:sldMk cId="1751586402" sldId="335"/>
        </pc:sldMkLst>
      </pc:sldChg>
      <pc:sldChg chg="modSp add mod ord modNotesTx">
        <pc:chgData name="Victoria Volkanova" userId="d1dd0da8-faf8-40ba-8196-da3bd8c58a9d" providerId="ADAL" clId="{5BB36A51-5022-4E23-A2E3-167708E563F2}" dt="2025-03-17T16:16:59.284" v="4331" actId="20577"/>
        <pc:sldMkLst>
          <pc:docMk/>
          <pc:sldMk cId="3963119784" sldId="335"/>
        </pc:sldMkLst>
        <pc:spChg chg="mod">
          <ac:chgData name="Victoria Volkanova" userId="d1dd0da8-faf8-40ba-8196-da3bd8c58a9d" providerId="ADAL" clId="{5BB36A51-5022-4E23-A2E3-167708E563F2}" dt="2025-03-17T16:16:59.284" v="4331" actId="20577"/>
          <ac:spMkLst>
            <pc:docMk/>
            <pc:sldMk cId="3963119784" sldId="335"/>
            <ac:spMk id="2" creationId="{5292BE3D-15D8-4D1D-6C1B-E8C5984DDDE0}"/>
          </ac:spMkLst>
        </pc:spChg>
        <pc:spChg chg="mod">
          <ac:chgData name="Victoria Volkanova" userId="d1dd0da8-faf8-40ba-8196-da3bd8c58a9d" providerId="ADAL" clId="{5BB36A51-5022-4E23-A2E3-167708E563F2}" dt="2025-03-17T00:29:20.128" v="202" actId="20577"/>
          <ac:spMkLst>
            <pc:docMk/>
            <pc:sldMk cId="3963119784" sldId="335"/>
            <ac:spMk id="3" creationId="{CC5692FB-53BA-B3E4-75EE-35FA2F1EDA88}"/>
          </ac:spMkLst>
        </pc:spChg>
      </pc:sldChg>
      <pc:sldChg chg="del">
        <pc:chgData name="Victoria Volkanova" userId="d1dd0da8-faf8-40ba-8196-da3bd8c58a9d" providerId="ADAL" clId="{5BB36A51-5022-4E23-A2E3-167708E563F2}" dt="2025-03-17T00:21:45.962" v="12" actId="2696"/>
        <pc:sldMkLst>
          <pc:docMk/>
          <pc:sldMk cId="2307944370" sldId="336"/>
        </pc:sldMkLst>
      </pc:sldChg>
      <pc:sldChg chg="addSp modSp add mod ord modAnim modNotesTx">
        <pc:chgData name="Victoria Volkanova" userId="d1dd0da8-faf8-40ba-8196-da3bd8c58a9d" providerId="ADAL" clId="{5BB36A51-5022-4E23-A2E3-167708E563F2}" dt="2025-03-17T16:18:10.188" v="4362" actId="5793"/>
        <pc:sldMkLst>
          <pc:docMk/>
          <pc:sldMk cId="2939869964" sldId="336"/>
        </pc:sldMkLst>
        <pc:spChg chg="mod">
          <ac:chgData name="Victoria Volkanova" userId="d1dd0da8-faf8-40ba-8196-da3bd8c58a9d" providerId="ADAL" clId="{5BB36A51-5022-4E23-A2E3-167708E563F2}" dt="2025-03-17T16:18:10.188" v="4362" actId="5793"/>
          <ac:spMkLst>
            <pc:docMk/>
            <pc:sldMk cId="2939869964" sldId="336"/>
            <ac:spMk id="2" creationId="{4A0596D9-CDFF-DE38-75C0-4F8015BEF204}"/>
          </ac:spMkLst>
        </pc:spChg>
        <pc:spChg chg="mod">
          <ac:chgData name="Victoria Volkanova" userId="d1dd0da8-faf8-40ba-8196-da3bd8c58a9d" providerId="ADAL" clId="{5BB36A51-5022-4E23-A2E3-167708E563F2}" dt="2025-03-17T00:31:17.993" v="264" actId="20577"/>
          <ac:spMkLst>
            <pc:docMk/>
            <pc:sldMk cId="2939869964" sldId="336"/>
            <ac:spMk id="3" creationId="{98FEC807-2970-7FEC-CC94-01ADD0ADBBFE}"/>
          </ac:spMkLst>
        </pc:spChg>
        <pc:spChg chg="add mod">
          <ac:chgData name="Victoria Volkanova" userId="d1dd0da8-faf8-40ba-8196-da3bd8c58a9d" providerId="ADAL" clId="{5BB36A51-5022-4E23-A2E3-167708E563F2}" dt="2025-03-17T00:38:48.452" v="396" actId="1076"/>
          <ac:spMkLst>
            <pc:docMk/>
            <pc:sldMk cId="2939869964" sldId="336"/>
            <ac:spMk id="7" creationId="{F30C2580-AF34-40A3-7390-583094A52CF8}"/>
          </ac:spMkLst>
        </pc:spChg>
        <pc:picChg chg="add mod">
          <ac:chgData name="Victoria Volkanova" userId="d1dd0da8-faf8-40ba-8196-da3bd8c58a9d" providerId="ADAL" clId="{5BB36A51-5022-4E23-A2E3-167708E563F2}" dt="2025-03-17T00:38:25.466" v="391" actId="1076"/>
          <ac:picMkLst>
            <pc:docMk/>
            <pc:sldMk cId="2939869964" sldId="336"/>
            <ac:picMk id="4" creationId="{174D43A3-B51E-5D9A-B7D7-2384C7480894}"/>
          </ac:picMkLst>
        </pc:picChg>
        <pc:picChg chg="add mod">
          <ac:chgData name="Victoria Volkanova" userId="d1dd0da8-faf8-40ba-8196-da3bd8c58a9d" providerId="ADAL" clId="{5BB36A51-5022-4E23-A2E3-167708E563F2}" dt="2025-03-17T00:36:19.590" v="335" actId="1076"/>
          <ac:picMkLst>
            <pc:docMk/>
            <pc:sldMk cId="2939869964" sldId="336"/>
            <ac:picMk id="5" creationId="{EDD35EC5-7063-9C28-FC53-982C7AC190D8}"/>
          </ac:picMkLst>
        </pc:picChg>
      </pc:sldChg>
      <pc:sldChg chg="modSp add mod ord">
        <pc:chgData name="Victoria Volkanova" userId="d1dd0da8-faf8-40ba-8196-da3bd8c58a9d" providerId="ADAL" clId="{5BB36A51-5022-4E23-A2E3-167708E563F2}" dt="2025-03-17T00:55:04.676" v="1067"/>
        <pc:sldMkLst>
          <pc:docMk/>
          <pc:sldMk cId="1334022386" sldId="337"/>
        </pc:sldMkLst>
        <pc:spChg chg="mod">
          <ac:chgData name="Victoria Volkanova" userId="d1dd0da8-faf8-40ba-8196-da3bd8c58a9d" providerId="ADAL" clId="{5BB36A51-5022-4E23-A2E3-167708E563F2}" dt="2025-03-17T00:45:03.162" v="802" actId="20577"/>
          <ac:spMkLst>
            <pc:docMk/>
            <pc:sldMk cId="1334022386" sldId="337"/>
            <ac:spMk id="2" creationId="{46467912-B93D-A8CA-774C-ECE3D60E0FA5}"/>
          </ac:spMkLst>
        </pc:spChg>
      </pc:sldChg>
      <pc:sldChg chg="del">
        <pc:chgData name="Victoria Volkanova" userId="d1dd0da8-faf8-40ba-8196-da3bd8c58a9d" providerId="ADAL" clId="{5BB36A51-5022-4E23-A2E3-167708E563F2}" dt="2025-03-17T00:21:45.962" v="12" actId="2696"/>
        <pc:sldMkLst>
          <pc:docMk/>
          <pc:sldMk cId="2370420255" sldId="337"/>
        </pc:sldMkLst>
      </pc:sldChg>
      <pc:sldChg chg="del">
        <pc:chgData name="Victoria Volkanova" userId="d1dd0da8-faf8-40ba-8196-da3bd8c58a9d" providerId="ADAL" clId="{5BB36A51-5022-4E23-A2E3-167708E563F2}" dt="2025-03-17T00:21:51.836" v="13" actId="2696"/>
        <pc:sldMkLst>
          <pc:docMk/>
          <pc:sldMk cId="716574825" sldId="338"/>
        </pc:sldMkLst>
      </pc:sldChg>
      <pc:sldChg chg="modSp add mod ord modAnim">
        <pc:chgData name="Victoria Volkanova" userId="d1dd0da8-faf8-40ba-8196-da3bd8c58a9d" providerId="ADAL" clId="{5BB36A51-5022-4E23-A2E3-167708E563F2}" dt="2025-03-17T16:14:12.267" v="4302"/>
        <pc:sldMkLst>
          <pc:docMk/>
          <pc:sldMk cId="3951637649" sldId="338"/>
        </pc:sldMkLst>
        <pc:spChg chg="mod">
          <ac:chgData name="Victoria Volkanova" userId="d1dd0da8-faf8-40ba-8196-da3bd8c58a9d" providerId="ADAL" clId="{5BB36A51-5022-4E23-A2E3-167708E563F2}" dt="2025-03-17T16:13:57.346" v="4300" actId="20577"/>
          <ac:spMkLst>
            <pc:docMk/>
            <pc:sldMk cId="3951637649" sldId="338"/>
            <ac:spMk id="2" creationId="{4FCADFDD-DD61-E436-D775-C7D8E7C1C130}"/>
          </ac:spMkLst>
        </pc:spChg>
      </pc:sldChg>
      <pc:sldChg chg="addSp delSp modSp add mod">
        <pc:chgData name="Victoria Volkanova" userId="d1dd0da8-faf8-40ba-8196-da3bd8c58a9d" providerId="ADAL" clId="{5BB36A51-5022-4E23-A2E3-167708E563F2}" dt="2025-03-17T00:57:04.623" v="1329" actId="732"/>
        <pc:sldMkLst>
          <pc:docMk/>
          <pc:sldMk cId="2935241441" sldId="339"/>
        </pc:sldMkLst>
        <pc:spChg chg="mod">
          <ac:chgData name="Victoria Volkanova" userId="d1dd0da8-faf8-40ba-8196-da3bd8c58a9d" providerId="ADAL" clId="{5BB36A51-5022-4E23-A2E3-167708E563F2}" dt="2025-03-17T00:56:03.222" v="1123" actId="20577"/>
          <ac:spMkLst>
            <pc:docMk/>
            <pc:sldMk cId="2935241441" sldId="339"/>
            <ac:spMk id="2" creationId="{94E10DF6-7924-191D-B69F-74CC71E90F45}"/>
          </ac:spMkLst>
        </pc:spChg>
        <pc:picChg chg="add mod modCrop">
          <ac:chgData name="Victoria Volkanova" userId="d1dd0da8-faf8-40ba-8196-da3bd8c58a9d" providerId="ADAL" clId="{5BB36A51-5022-4E23-A2E3-167708E563F2}" dt="2025-03-17T00:57:04.623" v="1329" actId="732"/>
          <ac:picMkLst>
            <pc:docMk/>
            <pc:sldMk cId="2935241441" sldId="339"/>
            <ac:picMk id="6" creationId="{A2B93397-CAC1-75D8-F80B-5C9F8D6C77A6}"/>
          </ac:picMkLst>
        </pc:picChg>
      </pc:sldChg>
      <pc:sldChg chg="delSp modSp add mod">
        <pc:chgData name="Victoria Volkanova" userId="d1dd0da8-faf8-40ba-8196-da3bd8c58a9d" providerId="ADAL" clId="{5BB36A51-5022-4E23-A2E3-167708E563F2}" dt="2025-03-17T00:57:31.026" v="1362" actId="20577"/>
        <pc:sldMkLst>
          <pc:docMk/>
          <pc:sldMk cId="2905307455" sldId="340"/>
        </pc:sldMkLst>
        <pc:spChg chg="mod">
          <ac:chgData name="Victoria Volkanova" userId="d1dd0da8-faf8-40ba-8196-da3bd8c58a9d" providerId="ADAL" clId="{5BB36A51-5022-4E23-A2E3-167708E563F2}" dt="2025-03-17T00:57:31.026" v="1362" actId="20577"/>
          <ac:spMkLst>
            <pc:docMk/>
            <pc:sldMk cId="2905307455" sldId="340"/>
            <ac:spMk id="2" creationId="{DD0E485E-9B7F-C729-50F3-D17C12CC70EC}"/>
          </ac:spMkLst>
        </pc:spChg>
      </pc:sldChg>
      <pc:sldChg chg="modSp add mod">
        <pc:chgData name="Victoria Volkanova" userId="d1dd0da8-faf8-40ba-8196-da3bd8c58a9d" providerId="ADAL" clId="{5BB36A51-5022-4E23-A2E3-167708E563F2}" dt="2025-03-17T00:57:52.089" v="1419" actId="20577"/>
        <pc:sldMkLst>
          <pc:docMk/>
          <pc:sldMk cId="614062369" sldId="341"/>
        </pc:sldMkLst>
        <pc:spChg chg="mod">
          <ac:chgData name="Victoria Volkanova" userId="d1dd0da8-faf8-40ba-8196-da3bd8c58a9d" providerId="ADAL" clId="{5BB36A51-5022-4E23-A2E3-167708E563F2}" dt="2025-03-17T00:57:52.089" v="1419" actId="20577"/>
          <ac:spMkLst>
            <pc:docMk/>
            <pc:sldMk cId="614062369" sldId="341"/>
            <ac:spMk id="2" creationId="{FCD44E38-9666-A1E0-DF50-7419622CE511}"/>
          </ac:spMkLst>
        </pc:spChg>
      </pc:sldChg>
      <pc:sldChg chg="delSp modSp add mod ord">
        <pc:chgData name="Victoria Volkanova" userId="d1dd0da8-faf8-40ba-8196-da3bd8c58a9d" providerId="ADAL" clId="{5BB36A51-5022-4E23-A2E3-167708E563F2}" dt="2025-03-17T16:39:43.176" v="5232"/>
        <pc:sldMkLst>
          <pc:docMk/>
          <pc:sldMk cId="97572043" sldId="342"/>
        </pc:sldMkLst>
        <pc:spChg chg="mod">
          <ac:chgData name="Victoria Volkanova" userId="d1dd0da8-faf8-40ba-8196-da3bd8c58a9d" providerId="ADAL" clId="{5BB36A51-5022-4E23-A2E3-167708E563F2}" dt="2025-03-17T15:57:48.240" v="4072" actId="5793"/>
          <ac:spMkLst>
            <pc:docMk/>
            <pc:sldMk cId="97572043" sldId="342"/>
            <ac:spMk id="2" creationId="{75892F94-3084-CB82-39B1-3C95560DF761}"/>
          </ac:spMkLst>
        </pc:spChg>
      </pc:sldChg>
      <pc:sldChg chg="addSp modSp add mod ord">
        <pc:chgData name="Victoria Volkanova" userId="d1dd0da8-faf8-40ba-8196-da3bd8c58a9d" providerId="ADAL" clId="{5BB36A51-5022-4E23-A2E3-167708E563F2}" dt="2025-03-17T18:25:32.051" v="5345" actId="20577"/>
        <pc:sldMkLst>
          <pc:docMk/>
          <pc:sldMk cId="4181223174" sldId="343"/>
        </pc:sldMkLst>
        <pc:spChg chg="mod">
          <ac:chgData name="Victoria Volkanova" userId="d1dd0da8-faf8-40ba-8196-da3bd8c58a9d" providerId="ADAL" clId="{5BB36A51-5022-4E23-A2E3-167708E563F2}" dt="2025-03-17T18:25:32.051" v="5345" actId="20577"/>
          <ac:spMkLst>
            <pc:docMk/>
            <pc:sldMk cId="4181223174" sldId="343"/>
            <ac:spMk id="2" creationId="{C4E096BF-0FA8-125B-3152-53B212A1BB3F}"/>
          </ac:spMkLst>
        </pc:spChg>
        <pc:spChg chg="mod">
          <ac:chgData name="Victoria Volkanova" userId="d1dd0da8-faf8-40ba-8196-da3bd8c58a9d" providerId="ADAL" clId="{5BB36A51-5022-4E23-A2E3-167708E563F2}" dt="2025-03-17T01:15:50.905" v="1716" actId="6549"/>
          <ac:spMkLst>
            <pc:docMk/>
            <pc:sldMk cId="4181223174" sldId="343"/>
            <ac:spMk id="3" creationId="{38CFF0A8-5BF3-1EB5-C40D-8A61CC7F04E0}"/>
          </ac:spMkLst>
        </pc:spChg>
        <pc:picChg chg="add mod">
          <ac:chgData name="Victoria Volkanova" userId="d1dd0da8-faf8-40ba-8196-da3bd8c58a9d" providerId="ADAL" clId="{5BB36A51-5022-4E23-A2E3-167708E563F2}" dt="2025-03-17T15:00:19.798" v="2531" actId="1076"/>
          <ac:picMkLst>
            <pc:docMk/>
            <pc:sldMk cId="4181223174" sldId="343"/>
            <ac:picMk id="4" creationId="{8970CD0C-29DA-972C-7C5E-13B70A1D1FB3}"/>
          </ac:picMkLst>
        </pc:picChg>
        <pc:picChg chg="add mod">
          <ac:chgData name="Victoria Volkanova" userId="d1dd0da8-faf8-40ba-8196-da3bd8c58a9d" providerId="ADAL" clId="{5BB36A51-5022-4E23-A2E3-167708E563F2}" dt="2025-03-17T15:00:53.988" v="2538"/>
          <ac:picMkLst>
            <pc:docMk/>
            <pc:sldMk cId="4181223174" sldId="343"/>
            <ac:picMk id="5" creationId="{FBC02675-19F3-1528-658C-AC7AC86D64EA}"/>
          </ac:picMkLst>
        </pc:picChg>
      </pc:sldChg>
      <pc:sldChg chg="modSp add mod ord modAnim">
        <pc:chgData name="Victoria Volkanova" userId="d1dd0da8-faf8-40ba-8196-da3bd8c58a9d" providerId="ADAL" clId="{5BB36A51-5022-4E23-A2E3-167708E563F2}" dt="2025-03-17T18:25:49.657" v="5347" actId="122"/>
        <pc:sldMkLst>
          <pc:docMk/>
          <pc:sldMk cId="1304902009" sldId="344"/>
        </pc:sldMkLst>
        <pc:spChg chg="mod">
          <ac:chgData name="Victoria Volkanova" userId="d1dd0da8-faf8-40ba-8196-da3bd8c58a9d" providerId="ADAL" clId="{5BB36A51-5022-4E23-A2E3-167708E563F2}" dt="2025-03-17T18:25:49.657" v="5347" actId="122"/>
          <ac:spMkLst>
            <pc:docMk/>
            <pc:sldMk cId="1304902009" sldId="344"/>
            <ac:spMk id="2" creationId="{E4A91185-A960-5274-E196-A3670F235E61}"/>
          </ac:spMkLst>
        </pc:spChg>
        <pc:spChg chg="mod">
          <ac:chgData name="Victoria Volkanova" userId="d1dd0da8-faf8-40ba-8196-da3bd8c58a9d" providerId="ADAL" clId="{5BB36A51-5022-4E23-A2E3-167708E563F2}" dt="2025-03-17T18:21:49.271" v="5271" actId="14100"/>
          <ac:spMkLst>
            <pc:docMk/>
            <pc:sldMk cId="1304902009" sldId="344"/>
            <ac:spMk id="3" creationId="{A5C99F8D-6DC0-0353-A035-A535F87282A8}"/>
          </ac:spMkLst>
        </pc:spChg>
      </pc:sldChg>
      <pc:sldChg chg="add del">
        <pc:chgData name="Victoria Volkanova" userId="d1dd0da8-faf8-40ba-8196-da3bd8c58a9d" providerId="ADAL" clId="{5BB36A51-5022-4E23-A2E3-167708E563F2}" dt="2025-03-17T01:15:57.598" v="1719"/>
        <pc:sldMkLst>
          <pc:docMk/>
          <pc:sldMk cId="1527465044" sldId="344"/>
        </pc:sldMkLst>
      </pc:sldChg>
      <pc:sldChg chg="addSp delSp modSp add mod ord">
        <pc:chgData name="Victoria Volkanova" userId="d1dd0da8-faf8-40ba-8196-da3bd8c58a9d" providerId="ADAL" clId="{5BB36A51-5022-4E23-A2E3-167708E563F2}" dt="2025-03-17T16:54:07.737" v="5263" actId="5793"/>
        <pc:sldMkLst>
          <pc:docMk/>
          <pc:sldMk cId="1779354656" sldId="345"/>
        </pc:sldMkLst>
        <pc:spChg chg="add del mod">
          <ac:chgData name="Victoria Volkanova" userId="d1dd0da8-faf8-40ba-8196-da3bd8c58a9d" providerId="ADAL" clId="{5BB36A51-5022-4E23-A2E3-167708E563F2}" dt="2025-03-17T16:54:07.737" v="5263" actId="5793"/>
          <ac:spMkLst>
            <pc:docMk/>
            <pc:sldMk cId="1779354656" sldId="345"/>
            <ac:spMk id="2" creationId="{0E66E5EB-5E85-84F4-5E92-72665E52403E}"/>
          </ac:spMkLst>
        </pc:spChg>
        <pc:spChg chg="mod">
          <ac:chgData name="Victoria Volkanova" userId="d1dd0da8-faf8-40ba-8196-da3bd8c58a9d" providerId="ADAL" clId="{5BB36A51-5022-4E23-A2E3-167708E563F2}" dt="2025-03-17T01:28:58.476" v="1845" actId="20577"/>
          <ac:spMkLst>
            <pc:docMk/>
            <pc:sldMk cId="1779354656" sldId="345"/>
            <ac:spMk id="3" creationId="{AEE64425-A449-628C-AA33-D91211D12B7F}"/>
          </ac:spMkLst>
        </pc:spChg>
      </pc:sldChg>
      <pc:sldChg chg="addSp delSp modSp add mod modNotesTx">
        <pc:chgData name="Victoria Volkanova" userId="d1dd0da8-faf8-40ba-8196-da3bd8c58a9d" providerId="ADAL" clId="{5BB36A51-5022-4E23-A2E3-167708E563F2}" dt="2025-03-17T18:22:29.139" v="5297" actId="20577"/>
        <pc:sldMkLst>
          <pc:docMk/>
          <pc:sldMk cId="3971794797" sldId="346"/>
        </pc:sldMkLst>
        <pc:spChg chg="mod">
          <ac:chgData name="Victoria Volkanova" userId="d1dd0da8-faf8-40ba-8196-da3bd8c58a9d" providerId="ADAL" clId="{5BB36A51-5022-4E23-A2E3-167708E563F2}" dt="2025-03-17T15:31:14.788" v="3176" actId="2711"/>
          <ac:spMkLst>
            <pc:docMk/>
            <pc:sldMk cId="3971794797" sldId="346"/>
            <ac:spMk id="3" creationId="{4AE62EE2-4B3C-49D5-B68D-25D3268E4A9E}"/>
          </ac:spMkLst>
        </pc:spChg>
        <pc:graphicFrameChg chg="add mod ord modGraphic">
          <ac:chgData name="Victoria Volkanova" userId="d1dd0da8-faf8-40ba-8196-da3bd8c58a9d" providerId="ADAL" clId="{5BB36A51-5022-4E23-A2E3-167708E563F2}" dt="2025-03-17T18:22:29.139" v="5297" actId="20577"/>
          <ac:graphicFrameMkLst>
            <pc:docMk/>
            <pc:sldMk cId="3971794797" sldId="346"/>
            <ac:graphicFrameMk id="4" creationId="{D9894B5A-E189-E23F-9FFF-71423A412108}"/>
          </ac:graphicFrameMkLst>
        </pc:graphicFrameChg>
        <pc:picChg chg="add mod">
          <ac:chgData name="Victoria Volkanova" userId="d1dd0da8-faf8-40ba-8196-da3bd8c58a9d" providerId="ADAL" clId="{5BB36A51-5022-4E23-A2E3-167708E563F2}" dt="2025-03-17T15:30:47.342" v="3162" actId="1076"/>
          <ac:picMkLst>
            <pc:docMk/>
            <pc:sldMk cId="3971794797" sldId="346"/>
            <ac:picMk id="11" creationId="{55350540-FC6E-3448-EF5F-F80022EAEE87}"/>
          </ac:picMkLst>
        </pc:picChg>
      </pc:sldChg>
      <pc:sldChg chg="modSp add mod">
        <pc:chgData name="Victoria Volkanova" userId="d1dd0da8-faf8-40ba-8196-da3bd8c58a9d" providerId="ADAL" clId="{5BB36A51-5022-4E23-A2E3-167708E563F2}" dt="2025-03-17T16:32:29.913" v="5042" actId="20577"/>
        <pc:sldMkLst>
          <pc:docMk/>
          <pc:sldMk cId="1413375782" sldId="347"/>
        </pc:sldMkLst>
        <pc:spChg chg="mod">
          <ac:chgData name="Victoria Volkanova" userId="d1dd0da8-faf8-40ba-8196-da3bd8c58a9d" providerId="ADAL" clId="{5BB36A51-5022-4E23-A2E3-167708E563F2}" dt="2025-03-17T16:32:29.913" v="5042" actId="20577"/>
          <ac:spMkLst>
            <pc:docMk/>
            <pc:sldMk cId="1413375782" sldId="347"/>
            <ac:spMk id="2" creationId="{1C4E473A-C375-B402-8B42-87BE3E936539}"/>
          </ac:spMkLst>
        </pc:spChg>
      </pc:sldChg>
      <pc:sldChg chg="modSp add mod modNotesTx">
        <pc:chgData name="Victoria Volkanova" userId="d1dd0da8-faf8-40ba-8196-da3bd8c58a9d" providerId="ADAL" clId="{5BB36A51-5022-4E23-A2E3-167708E563F2}" dt="2025-03-17T16:37:22.111" v="5230" actId="20577"/>
        <pc:sldMkLst>
          <pc:docMk/>
          <pc:sldMk cId="648663434" sldId="348"/>
        </pc:sldMkLst>
        <pc:spChg chg="mod">
          <ac:chgData name="Victoria Volkanova" userId="d1dd0da8-faf8-40ba-8196-da3bd8c58a9d" providerId="ADAL" clId="{5BB36A51-5022-4E23-A2E3-167708E563F2}" dt="2025-03-17T15:16:38.302" v="2892" actId="20577"/>
          <ac:spMkLst>
            <pc:docMk/>
            <pc:sldMk cId="648663434" sldId="348"/>
            <ac:spMk id="2" creationId="{B8C6E768-5F6D-586D-3295-6740C89F0FFA}"/>
          </ac:spMkLst>
        </pc:spChg>
        <pc:spChg chg="mod">
          <ac:chgData name="Victoria Volkanova" userId="d1dd0da8-faf8-40ba-8196-da3bd8c58a9d" providerId="ADAL" clId="{5BB36A51-5022-4E23-A2E3-167708E563F2}" dt="2025-03-17T01:30:00.251" v="1879" actId="20577"/>
          <ac:spMkLst>
            <pc:docMk/>
            <pc:sldMk cId="648663434" sldId="348"/>
            <ac:spMk id="3" creationId="{02275F0B-C36B-A728-C3A0-756BE1664CF2}"/>
          </ac:spMkLst>
        </pc:spChg>
      </pc:sldChg>
      <pc:sldChg chg="modSp add mod modNotesTx">
        <pc:chgData name="Victoria Volkanova" userId="d1dd0da8-faf8-40ba-8196-da3bd8c58a9d" providerId="ADAL" clId="{5BB36A51-5022-4E23-A2E3-167708E563F2}" dt="2025-03-17T01:31:46.621" v="1916"/>
        <pc:sldMkLst>
          <pc:docMk/>
          <pc:sldMk cId="3852307498" sldId="349"/>
        </pc:sldMkLst>
        <pc:spChg chg="mod">
          <ac:chgData name="Victoria Volkanova" userId="d1dd0da8-faf8-40ba-8196-da3bd8c58a9d" providerId="ADAL" clId="{5BB36A51-5022-4E23-A2E3-167708E563F2}" dt="2025-03-17T01:31:31.168" v="1915"/>
          <ac:spMkLst>
            <pc:docMk/>
            <pc:sldMk cId="3852307498" sldId="349"/>
            <ac:spMk id="2" creationId="{B7C96640-E429-C6AE-0BAE-238D29A8953F}"/>
          </ac:spMkLst>
        </pc:spChg>
        <pc:spChg chg="mod">
          <ac:chgData name="Victoria Volkanova" userId="d1dd0da8-faf8-40ba-8196-da3bd8c58a9d" providerId="ADAL" clId="{5BB36A51-5022-4E23-A2E3-167708E563F2}" dt="2025-03-17T01:31:16.694" v="1911" actId="20577"/>
          <ac:spMkLst>
            <pc:docMk/>
            <pc:sldMk cId="3852307498" sldId="349"/>
            <ac:spMk id="3" creationId="{6B75D71E-2202-DEC1-16A5-527855584E67}"/>
          </ac:spMkLst>
        </pc:spChg>
      </pc:sldChg>
      <pc:sldChg chg="modSp add mod modAnim modNotesTx">
        <pc:chgData name="Victoria Volkanova" userId="d1dd0da8-faf8-40ba-8196-da3bd8c58a9d" providerId="ADAL" clId="{5BB36A51-5022-4E23-A2E3-167708E563F2}" dt="2025-03-17T16:35:22.007" v="5058" actId="6549"/>
        <pc:sldMkLst>
          <pc:docMk/>
          <pc:sldMk cId="1895982841" sldId="350"/>
        </pc:sldMkLst>
        <pc:spChg chg="mod">
          <ac:chgData name="Victoria Volkanova" userId="d1dd0da8-faf8-40ba-8196-da3bd8c58a9d" providerId="ADAL" clId="{5BB36A51-5022-4E23-A2E3-167708E563F2}" dt="2025-03-17T16:35:22.007" v="5058" actId="6549"/>
          <ac:spMkLst>
            <pc:docMk/>
            <pc:sldMk cId="1895982841" sldId="350"/>
            <ac:spMk id="2" creationId="{0709BEC0-56E1-098A-C1B9-0519676F1AA1}"/>
          </ac:spMkLst>
        </pc:spChg>
        <pc:spChg chg="mod">
          <ac:chgData name="Victoria Volkanova" userId="d1dd0da8-faf8-40ba-8196-da3bd8c58a9d" providerId="ADAL" clId="{5BB36A51-5022-4E23-A2E3-167708E563F2}" dt="2025-03-17T01:32:32.827" v="1919"/>
          <ac:spMkLst>
            <pc:docMk/>
            <pc:sldMk cId="1895982841" sldId="350"/>
            <ac:spMk id="3" creationId="{B5ACB8AF-D7DD-3929-D4EE-B238E5D50132}"/>
          </ac:spMkLst>
        </pc:spChg>
      </pc:sldChg>
      <pc:sldChg chg="addSp delSp modSp add mod">
        <pc:chgData name="Victoria Volkanova" userId="d1dd0da8-faf8-40ba-8196-da3bd8c58a9d" providerId="ADAL" clId="{5BB36A51-5022-4E23-A2E3-167708E563F2}" dt="2025-03-17T01:35:03.234" v="1999"/>
        <pc:sldMkLst>
          <pc:docMk/>
          <pc:sldMk cId="429588397" sldId="351"/>
        </pc:sldMkLst>
        <pc:spChg chg="mod">
          <ac:chgData name="Victoria Volkanova" userId="d1dd0da8-faf8-40ba-8196-da3bd8c58a9d" providerId="ADAL" clId="{5BB36A51-5022-4E23-A2E3-167708E563F2}" dt="2025-03-17T01:34:52.512" v="1996" actId="20577"/>
          <ac:spMkLst>
            <pc:docMk/>
            <pc:sldMk cId="429588397" sldId="351"/>
            <ac:spMk id="3" creationId="{6521A563-9BEC-19EB-EDBF-06A819CAF292}"/>
          </ac:spMkLst>
        </pc:spChg>
        <pc:graphicFrameChg chg="add mod">
          <ac:chgData name="Victoria Volkanova" userId="d1dd0da8-faf8-40ba-8196-da3bd8c58a9d" providerId="ADAL" clId="{5BB36A51-5022-4E23-A2E3-167708E563F2}" dt="2025-03-17T01:35:03.234" v="1999"/>
          <ac:graphicFrameMkLst>
            <pc:docMk/>
            <pc:sldMk cId="429588397" sldId="351"/>
            <ac:graphicFrameMk id="7" creationId="{8FA4251D-4F54-F5FE-B869-4CF9C9C965D4}"/>
          </ac:graphicFrameMkLst>
        </pc:graphicFrameChg>
      </pc:sldChg>
      <pc:sldChg chg="addSp delSp modSp add mod">
        <pc:chgData name="Victoria Volkanova" userId="d1dd0da8-faf8-40ba-8196-da3bd8c58a9d" providerId="ADAL" clId="{5BB36A51-5022-4E23-A2E3-167708E563F2}" dt="2025-03-17T01:36:16.935" v="2044" actId="313"/>
        <pc:sldMkLst>
          <pc:docMk/>
          <pc:sldMk cId="1507123281" sldId="352"/>
        </pc:sldMkLst>
        <pc:spChg chg="mod">
          <ac:chgData name="Victoria Volkanova" userId="d1dd0da8-faf8-40ba-8196-da3bd8c58a9d" providerId="ADAL" clId="{5BB36A51-5022-4E23-A2E3-167708E563F2}" dt="2025-03-17T01:35:27.194" v="2033" actId="20577"/>
          <ac:spMkLst>
            <pc:docMk/>
            <pc:sldMk cId="1507123281" sldId="352"/>
            <ac:spMk id="3" creationId="{FF06A59B-6BEA-3B15-3437-8616BF3915BA}"/>
          </ac:spMkLst>
        </pc:spChg>
        <pc:graphicFrameChg chg="add mod modGraphic">
          <ac:chgData name="Victoria Volkanova" userId="d1dd0da8-faf8-40ba-8196-da3bd8c58a9d" providerId="ADAL" clId="{5BB36A51-5022-4E23-A2E3-167708E563F2}" dt="2025-03-17T01:36:16.935" v="2044" actId="313"/>
          <ac:graphicFrameMkLst>
            <pc:docMk/>
            <pc:sldMk cId="1507123281" sldId="352"/>
            <ac:graphicFrameMk id="5" creationId="{8FA4251D-4F54-F5FE-B869-4CF9C9C965D4}"/>
          </ac:graphicFrameMkLst>
        </pc:graphicFrameChg>
      </pc:sldChg>
      <pc:sldChg chg="addSp delSp modSp add mod modAnim">
        <pc:chgData name="Victoria Volkanova" userId="d1dd0da8-faf8-40ba-8196-da3bd8c58a9d" providerId="ADAL" clId="{5BB36A51-5022-4E23-A2E3-167708E563F2}" dt="2025-03-17T15:37:09.006" v="3367" actId="1076"/>
        <pc:sldMkLst>
          <pc:docMk/>
          <pc:sldMk cId="1688477012" sldId="353"/>
        </pc:sldMkLst>
        <pc:spChg chg="mod ord">
          <ac:chgData name="Victoria Volkanova" userId="d1dd0da8-faf8-40ba-8196-da3bd8c58a9d" providerId="ADAL" clId="{5BB36A51-5022-4E23-A2E3-167708E563F2}" dt="2025-03-17T15:02:16.864" v="2544" actId="26606"/>
          <ac:spMkLst>
            <pc:docMk/>
            <pc:sldMk cId="1688477012" sldId="353"/>
            <ac:spMk id="2" creationId="{A3DE10E9-64B7-47BC-4F77-6107048E352F}"/>
          </ac:spMkLst>
        </pc:spChg>
        <pc:picChg chg="add mod ord">
          <ac:chgData name="Victoria Volkanova" userId="d1dd0da8-faf8-40ba-8196-da3bd8c58a9d" providerId="ADAL" clId="{5BB36A51-5022-4E23-A2E3-167708E563F2}" dt="2025-03-17T15:03:15.928" v="2550" actId="1582"/>
          <ac:picMkLst>
            <pc:docMk/>
            <pc:sldMk cId="1688477012" sldId="353"/>
            <ac:picMk id="7" creationId="{B4A2D3B7-C5E0-7439-1630-CD8D960E1418}"/>
          </ac:picMkLst>
        </pc:picChg>
        <pc:picChg chg="add mod">
          <ac:chgData name="Victoria Volkanova" userId="d1dd0da8-faf8-40ba-8196-da3bd8c58a9d" providerId="ADAL" clId="{5BB36A51-5022-4E23-A2E3-167708E563F2}" dt="2025-03-17T15:37:09.006" v="3367" actId="1076"/>
          <ac:picMkLst>
            <pc:docMk/>
            <pc:sldMk cId="1688477012" sldId="353"/>
            <ac:picMk id="9" creationId="{23E2B42A-0D35-BDD8-7129-55016AC587BC}"/>
          </ac:picMkLst>
        </pc:picChg>
      </pc:sldChg>
      <pc:sldChg chg="modSp add mod ord">
        <pc:chgData name="Victoria Volkanova" userId="d1dd0da8-faf8-40ba-8196-da3bd8c58a9d" providerId="ADAL" clId="{5BB36A51-5022-4E23-A2E3-167708E563F2}" dt="2025-03-17T15:42:42.416" v="3533" actId="20577"/>
        <pc:sldMkLst>
          <pc:docMk/>
          <pc:sldMk cId="3863380092" sldId="354"/>
        </pc:sldMkLst>
        <pc:spChg chg="mod">
          <ac:chgData name="Victoria Volkanova" userId="d1dd0da8-faf8-40ba-8196-da3bd8c58a9d" providerId="ADAL" clId="{5BB36A51-5022-4E23-A2E3-167708E563F2}" dt="2025-03-17T15:42:42.416" v="3533" actId="20577"/>
          <ac:spMkLst>
            <pc:docMk/>
            <pc:sldMk cId="3863380092" sldId="354"/>
            <ac:spMk id="2" creationId="{967EF59B-FE55-29CC-7EB9-1D8590C6257E}"/>
          </ac:spMkLst>
        </pc:spChg>
        <pc:spChg chg="mod">
          <ac:chgData name="Victoria Volkanova" userId="d1dd0da8-faf8-40ba-8196-da3bd8c58a9d" providerId="ADAL" clId="{5BB36A51-5022-4E23-A2E3-167708E563F2}" dt="2025-03-17T15:41:15.850" v="3452" actId="27636"/>
          <ac:spMkLst>
            <pc:docMk/>
            <pc:sldMk cId="3863380092" sldId="354"/>
            <ac:spMk id="3" creationId="{52BF1CA0-BB69-E5E2-5561-7564541BF9BB}"/>
          </ac:spMkLst>
        </pc:spChg>
      </pc:sldChg>
      <pc:sldChg chg="modSp add mod">
        <pc:chgData name="Victoria Volkanova" userId="d1dd0da8-faf8-40ba-8196-da3bd8c58a9d" providerId="ADAL" clId="{5BB36A51-5022-4E23-A2E3-167708E563F2}" dt="2025-03-17T16:01:04.293" v="4241" actId="20577"/>
        <pc:sldMkLst>
          <pc:docMk/>
          <pc:sldMk cId="1285455452" sldId="355"/>
        </pc:sldMkLst>
        <pc:spChg chg="mod">
          <ac:chgData name="Victoria Volkanova" userId="d1dd0da8-faf8-40ba-8196-da3bd8c58a9d" providerId="ADAL" clId="{5BB36A51-5022-4E23-A2E3-167708E563F2}" dt="2025-03-17T16:01:04.293" v="4241" actId="20577"/>
          <ac:spMkLst>
            <pc:docMk/>
            <pc:sldMk cId="1285455452" sldId="355"/>
            <ac:spMk id="2" creationId="{AE165FFB-ED52-2828-6826-92D7C2606484}"/>
          </ac:spMkLst>
        </pc:spChg>
        <pc:spChg chg="mod">
          <ac:chgData name="Victoria Volkanova" userId="d1dd0da8-faf8-40ba-8196-da3bd8c58a9d" providerId="ADAL" clId="{5BB36A51-5022-4E23-A2E3-167708E563F2}" dt="2025-03-17T15:58:13.078" v="4079" actId="20577"/>
          <ac:spMkLst>
            <pc:docMk/>
            <pc:sldMk cId="1285455452" sldId="355"/>
            <ac:spMk id="3" creationId="{DE158CC7-1465-5958-5A48-619D1C7A3B44}"/>
          </ac:spMkLst>
        </pc:spChg>
      </pc:sldChg>
      <pc:sldChg chg="modSp add mod">
        <pc:chgData name="Victoria Volkanova" userId="d1dd0da8-faf8-40ba-8196-da3bd8c58a9d" providerId="ADAL" clId="{5BB36A51-5022-4E23-A2E3-167708E563F2}" dt="2025-03-17T15:54:29.133" v="3977" actId="20577"/>
        <pc:sldMkLst>
          <pc:docMk/>
          <pc:sldMk cId="2048230179" sldId="356"/>
        </pc:sldMkLst>
        <pc:spChg chg="mod">
          <ac:chgData name="Victoria Volkanova" userId="d1dd0da8-faf8-40ba-8196-da3bd8c58a9d" providerId="ADAL" clId="{5BB36A51-5022-4E23-A2E3-167708E563F2}" dt="2025-03-17T15:54:29.133" v="3977" actId="20577"/>
          <ac:spMkLst>
            <pc:docMk/>
            <pc:sldMk cId="2048230179" sldId="356"/>
            <ac:spMk id="2" creationId="{C9F800DB-FAD6-6F80-75AE-BA42282223D9}"/>
          </ac:spMkLst>
        </pc:spChg>
        <pc:spChg chg="mod">
          <ac:chgData name="Victoria Volkanova" userId="d1dd0da8-faf8-40ba-8196-da3bd8c58a9d" providerId="ADAL" clId="{5BB36A51-5022-4E23-A2E3-167708E563F2}" dt="2025-03-17T15:51:28.882" v="3890" actId="20577"/>
          <ac:spMkLst>
            <pc:docMk/>
            <pc:sldMk cId="2048230179" sldId="356"/>
            <ac:spMk id="3" creationId="{E4008C7A-27B3-5C41-AA8C-767D30AF55EB}"/>
          </ac:spMkLst>
        </pc:spChg>
      </pc:sldChg>
      <pc:sldMasterChg chg="delSldLayout">
        <pc:chgData name="Victoria Volkanova" userId="d1dd0da8-faf8-40ba-8196-da3bd8c58a9d" providerId="ADAL" clId="{5BB36A51-5022-4E23-A2E3-167708E563F2}" dt="2025-03-17T01:35:39.100" v="2037" actId="2696"/>
        <pc:sldMasterMkLst>
          <pc:docMk/>
          <pc:sldMasterMk cId="3844961590" sldId="2147484128"/>
        </pc:sldMasterMkLst>
        <pc:sldLayoutChg chg="del">
          <pc:chgData name="Victoria Volkanova" userId="d1dd0da8-faf8-40ba-8196-da3bd8c58a9d" providerId="ADAL" clId="{5BB36A51-5022-4E23-A2E3-167708E563F2}" dt="2025-03-17T01:35:39.100" v="2037" actId="2696"/>
          <pc:sldLayoutMkLst>
            <pc:docMk/>
            <pc:sldMasterMk cId="3844961590" sldId="2147484128"/>
            <pc:sldLayoutMk cId="1605202638" sldId="21474841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149BF-C30D-4EF5-9A82-3A90126E55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C02D904F-EAE5-4C70-9581-524417B03B36}">
      <dgm:prSet phldrT="[Texte]" custT="1"/>
      <dgm:spPr/>
      <dgm:t>
        <a:bodyPr/>
        <a:lstStyle/>
        <a:p>
          <a:r>
            <a:rPr lang="fr-CA" sz="1800" dirty="0">
              <a:latin typeface="Aptos" panose="020B0004020202020204" pitchFamily="34" charset="0"/>
            </a:rPr>
            <a:t>1. Sensibilisation</a:t>
          </a:r>
        </a:p>
      </dgm:t>
    </dgm:pt>
    <dgm:pt modelId="{1FBE79B8-6568-42B6-8EB2-4560C09BDAA6}" type="parTrans" cxnId="{19D8EA12-28A2-4DA9-8148-EAE93974813A}">
      <dgm:prSet/>
      <dgm:spPr/>
      <dgm:t>
        <a:bodyPr/>
        <a:lstStyle/>
        <a:p>
          <a:endParaRPr lang="fr-CA"/>
        </a:p>
      </dgm:t>
    </dgm:pt>
    <dgm:pt modelId="{F7B100AB-854E-49CE-929D-4A1AF0887406}" type="sibTrans" cxnId="{19D8EA12-28A2-4DA9-8148-EAE93974813A}">
      <dgm:prSet/>
      <dgm:spPr/>
      <dgm:t>
        <a:bodyPr/>
        <a:lstStyle/>
        <a:p>
          <a:endParaRPr lang="fr-CA"/>
        </a:p>
      </dgm:t>
    </dgm:pt>
    <dgm:pt modelId="{D2901123-31F7-4E24-94AE-AA818ACA83CB}">
      <dgm:prSet phldrT="[Texte]" custT="1"/>
      <dgm:spPr/>
      <dgm:t>
        <a:bodyPr/>
        <a:lstStyle/>
        <a:p>
          <a:r>
            <a:rPr lang="fr-CA" sz="1800" dirty="0">
              <a:latin typeface="Aptos" panose="020B0004020202020204" pitchFamily="34" charset="0"/>
            </a:rPr>
            <a:t>2. Adoption: utilisation de REL existantes</a:t>
          </a:r>
        </a:p>
      </dgm:t>
    </dgm:pt>
    <dgm:pt modelId="{EEFB1F03-B03C-4AD9-BEB2-E78AD86E0270}" type="parTrans" cxnId="{3B24B84F-C2C2-4763-9A3E-BCA122A016B3}">
      <dgm:prSet/>
      <dgm:spPr/>
      <dgm:t>
        <a:bodyPr/>
        <a:lstStyle/>
        <a:p>
          <a:endParaRPr lang="fr-CA"/>
        </a:p>
      </dgm:t>
    </dgm:pt>
    <dgm:pt modelId="{D1D66E10-3EF3-40CE-A824-CD8977F668A8}" type="sibTrans" cxnId="{3B24B84F-C2C2-4763-9A3E-BCA122A016B3}">
      <dgm:prSet/>
      <dgm:spPr/>
      <dgm:t>
        <a:bodyPr/>
        <a:lstStyle/>
        <a:p>
          <a:endParaRPr lang="fr-CA"/>
        </a:p>
      </dgm:t>
    </dgm:pt>
    <dgm:pt modelId="{F1D66C2F-4F2C-4B35-A81F-7D170EF10C7F}">
      <dgm:prSet phldrT="[Texte]" custT="1"/>
      <dgm:spPr/>
      <dgm:t>
        <a:bodyPr/>
        <a:lstStyle/>
        <a:p>
          <a:r>
            <a:rPr lang="fr-CA" sz="1800" dirty="0">
              <a:latin typeface="Aptos" panose="020B0004020202020204" pitchFamily="34" charset="0"/>
            </a:rPr>
            <a:t>3. Adaptation: modification, traduction, remixage, etc.</a:t>
          </a:r>
        </a:p>
      </dgm:t>
    </dgm:pt>
    <dgm:pt modelId="{695211C7-142A-41FE-A766-3C8DC38E965D}" type="parTrans" cxnId="{503A8EF8-58D4-412E-87CD-EEADAB882D39}">
      <dgm:prSet/>
      <dgm:spPr/>
      <dgm:t>
        <a:bodyPr/>
        <a:lstStyle/>
        <a:p>
          <a:endParaRPr lang="fr-CA"/>
        </a:p>
      </dgm:t>
    </dgm:pt>
    <dgm:pt modelId="{2AC61216-8679-4976-AF9B-42AA7C93908F}" type="sibTrans" cxnId="{503A8EF8-58D4-412E-87CD-EEADAB882D39}">
      <dgm:prSet/>
      <dgm:spPr/>
      <dgm:t>
        <a:bodyPr/>
        <a:lstStyle/>
        <a:p>
          <a:endParaRPr lang="fr-CA"/>
        </a:p>
      </dgm:t>
    </dgm:pt>
    <dgm:pt modelId="{7D80D836-78FC-46B5-817B-961D5615208A}">
      <dgm:prSet phldrT="[Texte]" custT="1"/>
      <dgm:spPr/>
      <dgm:t>
        <a:bodyPr/>
        <a:lstStyle/>
        <a:p>
          <a:r>
            <a:rPr lang="fr-CA" sz="1800" dirty="0">
              <a:latin typeface="Aptos" panose="020B0004020202020204" pitchFamily="34" charset="0"/>
            </a:rPr>
            <a:t>4. Création de nouvelles REL</a:t>
          </a:r>
        </a:p>
      </dgm:t>
    </dgm:pt>
    <dgm:pt modelId="{C8DC26E1-12DC-4788-8B94-12C78FE95049}" type="parTrans" cxnId="{FB4D81C9-C533-48DE-B5BB-4D939EBCD48F}">
      <dgm:prSet/>
      <dgm:spPr/>
      <dgm:t>
        <a:bodyPr/>
        <a:lstStyle/>
        <a:p>
          <a:endParaRPr lang="fr-CA"/>
        </a:p>
      </dgm:t>
    </dgm:pt>
    <dgm:pt modelId="{537F6571-5208-40FE-A29B-AB8FE29519B2}" type="sibTrans" cxnId="{FB4D81C9-C533-48DE-B5BB-4D939EBCD48F}">
      <dgm:prSet/>
      <dgm:spPr/>
      <dgm:t>
        <a:bodyPr/>
        <a:lstStyle/>
        <a:p>
          <a:endParaRPr lang="fr-CA"/>
        </a:p>
      </dgm:t>
    </dgm:pt>
    <dgm:pt modelId="{DED19F9D-C9B9-4DF5-99F6-E3313A502CD7}" type="pres">
      <dgm:prSet presAssocID="{07F149BF-C30D-4EF5-9A82-3A90126E5569}" presName="linear" presStyleCnt="0">
        <dgm:presLayoutVars>
          <dgm:dir/>
          <dgm:animLvl val="lvl"/>
          <dgm:resizeHandles val="exact"/>
        </dgm:presLayoutVars>
      </dgm:prSet>
      <dgm:spPr/>
    </dgm:pt>
    <dgm:pt modelId="{47E08931-A279-4276-BF2A-5AD7BEED797C}" type="pres">
      <dgm:prSet presAssocID="{C02D904F-EAE5-4C70-9581-524417B03B36}" presName="parentLin" presStyleCnt="0"/>
      <dgm:spPr/>
    </dgm:pt>
    <dgm:pt modelId="{5B5CD30D-4A4F-4853-99CE-071A049AAF33}" type="pres">
      <dgm:prSet presAssocID="{C02D904F-EAE5-4C70-9581-524417B03B36}" presName="parentLeftMargin" presStyleLbl="node1" presStyleIdx="0" presStyleCnt="4"/>
      <dgm:spPr/>
    </dgm:pt>
    <dgm:pt modelId="{022F4CAD-0978-4696-98E8-1ECA416C0F49}" type="pres">
      <dgm:prSet presAssocID="{C02D904F-EAE5-4C70-9581-524417B03B36}" presName="parentText" presStyleLbl="node1" presStyleIdx="0" presStyleCnt="4" custLinFactNeighborX="10417" custLinFactNeighborY="3227">
        <dgm:presLayoutVars>
          <dgm:chMax val="0"/>
          <dgm:bulletEnabled val="1"/>
        </dgm:presLayoutVars>
      </dgm:prSet>
      <dgm:spPr/>
    </dgm:pt>
    <dgm:pt modelId="{71987B47-2912-4B20-B1FA-20D33D58BEF9}" type="pres">
      <dgm:prSet presAssocID="{C02D904F-EAE5-4C70-9581-524417B03B36}" presName="negativeSpace" presStyleCnt="0"/>
      <dgm:spPr/>
    </dgm:pt>
    <dgm:pt modelId="{7DF0B0C5-FBEE-4F24-8EBC-55320686AB97}" type="pres">
      <dgm:prSet presAssocID="{C02D904F-EAE5-4C70-9581-524417B03B36}" presName="childText" presStyleLbl="conFgAcc1" presStyleIdx="0" presStyleCnt="4">
        <dgm:presLayoutVars>
          <dgm:bulletEnabled val="1"/>
        </dgm:presLayoutVars>
      </dgm:prSet>
      <dgm:spPr/>
    </dgm:pt>
    <dgm:pt modelId="{96703CFD-803D-4321-980B-B0B3CF14D601}" type="pres">
      <dgm:prSet presAssocID="{F7B100AB-854E-49CE-929D-4A1AF0887406}" presName="spaceBetweenRectangles" presStyleCnt="0"/>
      <dgm:spPr/>
    </dgm:pt>
    <dgm:pt modelId="{63931668-8948-4F20-95B6-F18EB804D3D5}" type="pres">
      <dgm:prSet presAssocID="{D2901123-31F7-4E24-94AE-AA818ACA83CB}" presName="parentLin" presStyleCnt="0"/>
      <dgm:spPr/>
    </dgm:pt>
    <dgm:pt modelId="{11BF3FA0-5668-4F4D-9603-161B7C6AD9F2}" type="pres">
      <dgm:prSet presAssocID="{D2901123-31F7-4E24-94AE-AA818ACA83CB}" presName="parentLeftMargin" presStyleLbl="node1" presStyleIdx="0" presStyleCnt="4"/>
      <dgm:spPr/>
    </dgm:pt>
    <dgm:pt modelId="{E1E85E9F-7190-4672-A9D0-F67842FE04CF}" type="pres">
      <dgm:prSet presAssocID="{D2901123-31F7-4E24-94AE-AA818ACA83CB}" presName="parentText" presStyleLbl="node1" presStyleIdx="1" presStyleCnt="4">
        <dgm:presLayoutVars>
          <dgm:chMax val="0"/>
          <dgm:bulletEnabled val="1"/>
        </dgm:presLayoutVars>
      </dgm:prSet>
      <dgm:spPr/>
    </dgm:pt>
    <dgm:pt modelId="{86738C26-7F1D-408C-925E-425B91BEDAAD}" type="pres">
      <dgm:prSet presAssocID="{D2901123-31F7-4E24-94AE-AA818ACA83CB}" presName="negativeSpace" presStyleCnt="0"/>
      <dgm:spPr/>
    </dgm:pt>
    <dgm:pt modelId="{7A544C4C-C53E-4EC9-BDD9-8C88EE0EA2E3}" type="pres">
      <dgm:prSet presAssocID="{D2901123-31F7-4E24-94AE-AA818ACA83CB}" presName="childText" presStyleLbl="conFgAcc1" presStyleIdx="1" presStyleCnt="4">
        <dgm:presLayoutVars>
          <dgm:bulletEnabled val="1"/>
        </dgm:presLayoutVars>
      </dgm:prSet>
      <dgm:spPr/>
    </dgm:pt>
    <dgm:pt modelId="{386F1D0F-A9D8-4862-B2E4-6A6AB6DB2FF1}" type="pres">
      <dgm:prSet presAssocID="{D1D66E10-3EF3-40CE-A824-CD8977F668A8}" presName="spaceBetweenRectangles" presStyleCnt="0"/>
      <dgm:spPr/>
    </dgm:pt>
    <dgm:pt modelId="{BCBA9D23-4A8A-4CDF-AFCA-49920CADB3F0}" type="pres">
      <dgm:prSet presAssocID="{F1D66C2F-4F2C-4B35-A81F-7D170EF10C7F}" presName="parentLin" presStyleCnt="0"/>
      <dgm:spPr/>
    </dgm:pt>
    <dgm:pt modelId="{59E650C7-9CAB-4D0A-AA1B-A3EE76C732A1}" type="pres">
      <dgm:prSet presAssocID="{F1D66C2F-4F2C-4B35-A81F-7D170EF10C7F}" presName="parentLeftMargin" presStyleLbl="node1" presStyleIdx="1" presStyleCnt="4"/>
      <dgm:spPr/>
    </dgm:pt>
    <dgm:pt modelId="{948FECBC-1958-40E6-B4AF-574055567049}" type="pres">
      <dgm:prSet presAssocID="{F1D66C2F-4F2C-4B35-A81F-7D170EF10C7F}" presName="parentText" presStyleLbl="node1" presStyleIdx="2" presStyleCnt="4">
        <dgm:presLayoutVars>
          <dgm:chMax val="0"/>
          <dgm:bulletEnabled val="1"/>
        </dgm:presLayoutVars>
      </dgm:prSet>
      <dgm:spPr/>
    </dgm:pt>
    <dgm:pt modelId="{28866A87-1AAD-4558-82A8-D15E48491F03}" type="pres">
      <dgm:prSet presAssocID="{F1D66C2F-4F2C-4B35-A81F-7D170EF10C7F}" presName="negativeSpace" presStyleCnt="0"/>
      <dgm:spPr/>
    </dgm:pt>
    <dgm:pt modelId="{868C5B77-CDFF-4E5A-BEA5-A9E94C1089EF}" type="pres">
      <dgm:prSet presAssocID="{F1D66C2F-4F2C-4B35-A81F-7D170EF10C7F}" presName="childText" presStyleLbl="conFgAcc1" presStyleIdx="2" presStyleCnt="4">
        <dgm:presLayoutVars>
          <dgm:bulletEnabled val="1"/>
        </dgm:presLayoutVars>
      </dgm:prSet>
      <dgm:spPr/>
    </dgm:pt>
    <dgm:pt modelId="{27BD5FA1-7138-4618-87C1-934384742831}" type="pres">
      <dgm:prSet presAssocID="{2AC61216-8679-4976-AF9B-42AA7C93908F}" presName="spaceBetweenRectangles" presStyleCnt="0"/>
      <dgm:spPr/>
    </dgm:pt>
    <dgm:pt modelId="{57C97AEF-1365-4E28-AE4D-A4741D84B308}" type="pres">
      <dgm:prSet presAssocID="{7D80D836-78FC-46B5-817B-961D5615208A}" presName="parentLin" presStyleCnt="0"/>
      <dgm:spPr/>
    </dgm:pt>
    <dgm:pt modelId="{119CADB8-766C-484C-8F13-742CBF00A29B}" type="pres">
      <dgm:prSet presAssocID="{7D80D836-78FC-46B5-817B-961D5615208A}" presName="parentLeftMargin" presStyleLbl="node1" presStyleIdx="2" presStyleCnt="4"/>
      <dgm:spPr/>
    </dgm:pt>
    <dgm:pt modelId="{EF87ABC9-8DE1-4818-9F59-7DB775604C95}" type="pres">
      <dgm:prSet presAssocID="{7D80D836-78FC-46B5-817B-961D5615208A}" presName="parentText" presStyleLbl="node1" presStyleIdx="3" presStyleCnt="4">
        <dgm:presLayoutVars>
          <dgm:chMax val="0"/>
          <dgm:bulletEnabled val="1"/>
        </dgm:presLayoutVars>
      </dgm:prSet>
      <dgm:spPr/>
    </dgm:pt>
    <dgm:pt modelId="{926104FE-0C8D-4C88-8BD7-AC615E87201E}" type="pres">
      <dgm:prSet presAssocID="{7D80D836-78FC-46B5-817B-961D5615208A}" presName="negativeSpace" presStyleCnt="0"/>
      <dgm:spPr/>
    </dgm:pt>
    <dgm:pt modelId="{DEE306C1-4F48-4403-AEEB-2A3A9324E113}" type="pres">
      <dgm:prSet presAssocID="{7D80D836-78FC-46B5-817B-961D5615208A}" presName="childText" presStyleLbl="conFgAcc1" presStyleIdx="3" presStyleCnt="4">
        <dgm:presLayoutVars>
          <dgm:bulletEnabled val="1"/>
        </dgm:presLayoutVars>
      </dgm:prSet>
      <dgm:spPr/>
    </dgm:pt>
  </dgm:ptLst>
  <dgm:cxnLst>
    <dgm:cxn modelId="{B3BC4C04-33C7-405A-9A5F-85B699C672CF}" type="presOf" srcId="{F1D66C2F-4F2C-4B35-A81F-7D170EF10C7F}" destId="{948FECBC-1958-40E6-B4AF-574055567049}" srcOrd="1" destOrd="0" presId="urn:microsoft.com/office/officeart/2005/8/layout/list1"/>
    <dgm:cxn modelId="{19D8EA12-28A2-4DA9-8148-EAE93974813A}" srcId="{07F149BF-C30D-4EF5-9A82-3A90126E5569}" destId="{C02D904F-EAE5-4C70-9581-524417B03B36}" srcOrd="0" destOrd="0" parTransId="{1FBE79B8-6568-42B6-8EB2-4560C09BDAA6}" sibTransId="{F7B100AB-854E-49CE-929D-4A1AF0887406}"/>
    <dgm:cxn modelId="{F15A8420-6945-43FE-998C-FD61C0870BBB}" type="presOf" srcId="{D2901123-31F7-4E24-94AE-AA818ACA83CB}" destId="{11BF3FA0-5668-4F4D-9603-161B7C6AD9F2}" srcOrd="0" destOrd="0" presId="urn:microsoft.com/office/officeart/2005/8/layout/list1"/>
    <dgm:cxn modelId="{D092E242-C751-456C-B618-786228D74631}" type="presOf" srcId="{D2901123-31F7-4E24-94AE-AA818ACA83CB}" destId="{E1E85E9F-7190-4672-A9D0-F67842FE04CF}" srcOrd="1" destOrd="0" presId="urn:microsoft.com/office/officeart/2005/8/layout/list1"/>
    <dgm:cxn modelId="{3B24B84F-C2C2-4763-9A3E-BCA122A016B3}" srcId="{07F149BF-C30D-4EF5-9A82-3A90126E5569}" destId="{D2901123-31F7-4E24-94AE-AA818ACA83CB}" srcOrd="1" destOrd="0" parTransId="{EEFB1F03-B03C-4AD9-BEB2-E78AD86E0270}" sibTransId="{D1D66E10-3EF3-40CE-A824-CD8977F668A8}"/>
    <dgm:cxn modelId="{EA9B5472-2670-49ED-88DF-A18E8D45011F}" type="presOf" srcId="{07F149BF-C30D-4EF5-9A82-3A90126E5569}" destId="{DED19F9D-C9B9-4DF5-99F6-E3313A502CD7}" srcOrd="0" destOrd="0" presId="urn:microsoft.com/office/officeart/2005/8/layout/list1"/>
    <dgm:cxn modelId="{C8504E74-9DDD-4D34-AC89-745E5B251917}" type="presOf" srcId="{7D80D836-78FC-46B5-817B-961D5615208A}" destId="{119CADB8-766C-484C-8F13-742CBF00A29B}" srcOrd="0" destOrd="0" presId="urn:microsoft.com/office/officeart/2005/8/layout/list1"/>
    <dgm:cxn modelId="{43E82781-77B0-467C-9EB7-7C936B707AA0}" type="presOf" srcId="{F1D66C2F-4F2C-4B35-A81F-7D170EF10C7F}" destId="{59E650C7-9CAB-4D0A-AA1B-A3EE76C732A1}" srcOrd="0" destOrd="0" presId="urn:microsoft.com/office/officeart/2005/8/layout/list1"/>
    <dgm:cxn modelId="{5F736F91-07F7-448C-80F1-1A9AAAC40665}" type="presOf" srcId="{C02D904F-EAE5-4C70-9581-524417B03B36}" destId="{022F4CAD-0978-4696-98E8-1ECA416C0F49}" srcOrd="1" destOrd="0" presId="urn:microsoft.com/office/officeart/2005/8/layout/list1"/>
    <dgm:cxn modelId="{690FD399-5CDC-4D16-8E23-9C7924FF7105}" type="presOf" srcId="{C02D904F-EAE5-4C70-9581-524417B03B36}" destId="{5B5CD30D-4A4F-4853-99CE-071A049AAF33}" srcOrd="0" destOrd="0" presId="urn:microsoft.com/office/officeart/2005/8/layout/list1"/>
    <dgm:cxn modelId="{FB4D81C9-C533-48DE-B5BB-4D939EBCD48F}" srcId="{07F149BF-C30D-4EF5-9A82-3A90126E5569}" destId="{7D80D836-78FC-46B5-817B-961D5615208A}" srcOrd="3" destOrd="0" parTransId="{C8DC26E1-12DC-4788-8B94-12C78FE95049}" sibTransId="{537F6571-5208-40FE-A29B-AB8FE29519B2}"/>
    <dgm:cxn modelId="{626BE1DD-9453-4D17-8D91-83BFBC17A921}" type="presOf" srcId="{7D80D836-78FC-46B5-817B-961D5615208A}" destId="{EF87ABC9-8DE1-4818-9F59-7DB775604C95}" srcOrd="1" destOrd="0" presId="urn:microsoft.com/office/officeart/2005/8/layout/list1"/>
    <dgm:cxn modelId="{503A8EF8-58D4-412E-87CD-EEADAB882D39}" srcId="{07F149BF-C30D-4EF5-9A82-3A90126E5569}" destId="{F1D66C2F-4F2C-4B35-A81F-7D170EF10C7F}" srcOrd="2" destOrd="0" parTransId="{695211C7-142A-41FE-A766-3C8DC38E965D}" sibTransId="{2AC61216-8679-4976-AF9B-42AA7C93908F}"/>
    <dgm:cxn modelId="{94854C15-27D4-4BB6-9E5D-D470AE734952}" type="presParOf" srcId="{DED19F9D-C9B9-4DF5-99F6-E3313A502CD7}" destId="{47E08931-A279-4276-BF2A-5AD7BEED797C}" srcOrd="0" destOrd="0" presId="urn:microsoft.com/office/officeart/2005/8/layout/list1"/>
    <dgm:cxn modelId="{ED02C3E4-4F3E-44CF-8F6D-C7C979C181F0}" type="presParOf" srcId="{47E08931-A279-4276-BF2A-5AD7BEED797C}" destId="{5B5CD30D-4A4F-4853-99CE-071A049AAF33}" srcOrd="0" destOrd="0" presId="urn:microsoft.com/office/officeart/2005/8/layout/list1"/>
    <dgm:cxn modelId="{7159B638-D482-41AA-A381-05393F9DC1DA}" type="presParOf" srcId="{47E08931-A279-4276-BF2A-5AD7BEED797C}" destId="{022F4CAD-0978-4696-98E8-1ECA416C0F49}" srcOrd="1" destOrd="0" presId="urn:microsoft.com/office/officeart/2005/8/layout/list1"/>
    <dgm:cxn modelId="{10152E61-064D-4FAF-9D85-4505E788AE38}" type="presParOf" srcId="{DED19F9D-C9B9-4DF5-99F6-E3313A502CD7}" destId="{71987B47-2912-4B20-B1FA-20D33D58BEF9}" srcOrd="1" destOrd="0" presId="urn:microsoft.com/office/officeart/2005/8/layout/list1"/>
    <dgm:cxn modelId="{CC8454A1-695B-452A-BA10-9CF4E82EE4FE}" type="presParOf" srcId="{DED19F9D-C9B9-4DF5-99F6-E3313A502CD7}" destId="{7DF0B0C5-FBEE-4F24-8EBC-55320686AB97}" srcOrd="2" destOrd="0" presId="urn:microsoft.com/office/officeart/2005/8/layout/list1"/>
    <dgm:cxn modelId="{28C874B8-1E0F-4406-8910-1279F942B236}" type="presParOf" srcId="{DED19F9D-C9B9-4DF5-99F6-E3313A502CD7}" destId="{96703CFD-803D-4321-980B-B0B3CF14D601}" srcOrd="3" destOrd="0" presId="urn:microsoft.com/office/officeart/2005/8/layout/list1"/>
    <dgm:cxn modelId="{0422ED9C-482D-4658-AFC7-FE35349CC32A}" type="presParOf" srcId="{DED19F9D-C9B9-4DF5-99F6-E3313A502CD7}" destId="{63931668-8948-4F20-95B6-F18EB804D3D5}" srcOrd="4" destOrd="0" presId="urn:microsoft.com/office/officeart/2005/8/layout/list1"/>
    <dgm:cxn modelId="{A914FC51-3E23-49C8-BBF4-99B9736C5297}" type="presParOf" srcId="{63931668-8948-4F20-95B6-F18EB804D3D5}" destId="{11BF3FA0-5668-4F4D-9603-161B7C6AD9F2}" srcOrd="0" destOrd="0" presId="urn:microsoft.com/office/officeart/2005/8/layout/list1"/>
    <dgm:cxn modelId="{7451A615-FF14-46F3-915D-FC3C8F762B5C}" type="presParOf" srcId="{63931668-8948-4F20-95B6-F18EB804D3D5}" destId="{E1E85E9F-7190-4672-A9D0-F67842FE04CF}" srcOrd="1" destOrd="0" presId="urn:microsoft.com/office/officeart/2005/8/layout/list1"/>
    <dgm:cxn modelId="{10C9A25D-A1A2-4272-A2A4-C46469D1B8FC}" type="presParOf" srcId="{DED19F9D-C9B9-4DF5-99F6-E3313A502CD7}" destId="{86738C26-7F1D-408C-925E-425B91BEDAAD}" srcOrd="5" destOrd="0" presId="urn:microsoft.com/office/officeart/2005/8/layout/list1"/>
    <dgm:cxn modelId="{F09B07C2-7BFC-42F8-A4D8-AC6B4E7EB4B0}" type="presParOf" srcId="{DED19F9D-C9B9-4DF5-99F6-E3313A502CD7}" destId="{7A544C4C-C53E-4EC9-BDD9-8C88EE0EA2E3}" srcOrd="6" destOrd="0" presId="urn:microsoft.com/office/officeart/2005/8/layout/list1"/>
    <dgm:cxn modelId="{8E6C7A1E-DCB6-4A8F-A549-3CA6F2FF18F6}" type="presParOf" srcId="{DED19F9D-C9B9-4DF5-99F6-E3313A502CD7}" destId="{386F1D0F-A9D8-4862-B2E4-6A6AB6DB2FF1}" srcOrd="7" destOrd="0" presId="urn:microsoft.com/office/officeart/2005/8/layout/list1"/>
    <dgm:cxn modelId="{D140A365-0DBD-4F16-B434-5B6D0A53EE1E}" type="presParOf" srcId="{DED19F9D-C9B9-4DF5-99F6-E3313A502CD7}" destId="{BCBA9D23-4A8A-4CDF-AFCA-49920CADB3F0}" srcOrd="8" destOrd="0" presId="urn:microsoft.com/office/officeart/2005/8/layout/list1"/>
    <dgm:cxn modelId="{287BFB6B-FCB4-49BD-867A-3EFD5591783E}" type="presParOf" srcId="{BCBA9D23-4A8A-4CDF-AFCA-49920CADB3F0}" destId="{59E650C7-9CAB-4D0A-AA1B-A3EE76C732A1}" srcOrd="0" destOrd="0" presId="urn:microsoft.com/office/officeart/2005/8/layout/list1"/>
    <dgm:cxn modelId="{FFECBAF5-F64D-41C8-B7A4-414903972361}" type="presParOf" srcId="{BCBA9D23-4A8A-4CDF-AFCA-49920CADB3F0}" destId="{948FECBC-1958-40E6-B4AF-574055567049}" srcOrd="1" destOrd="0" presId="urn:microsoft.com/office/officeart/2005/8/layout/list1"/>
    <dgm:cxn modelId="{3123F480-C636-41E8-8C48-72E782BA1346}" type="presParOf" srcId="{DED19F9D-C9B9-4DF5-99F6-E3313A502CD7}" destId="{28866A87-1AAD-4558-82A8-D15E48491F03}" srcOrd="9" destOrd="0" presId="urn:microsoft.com/office/officeart/2005/8/layout/list1"/>
    <dgm:cxn modelId="{4D640CC7-7FFF-484E-AC5F-1632C044A67F}" type="presParOf" srcId="{DED19F9D-C9B9-4DF5-99F6-E3313A502CD7}" destId="{868C5B77-CDFF-4E5A-BEA5-A9E94C1089EF}" srcOrd="10" destOrd="0" presId="urn:microsoft.com/office/officeart/2005/8/layout/list1"/>
    <dgm:cxn modelId="{7B78C3E1-91A4-4432-9EA9-86696750144C}" type="presParOf" srcId="{DED19F9D-C9B9-4DF5-99F6-E3313A502CD7}" destId="{27BD5FA1-7138-4618-87C1-934384742831}" srcOrd="11" destOrd="0" presId="urn:microsoft.com/office/officeart/2005/8/layout/list1"/>
    <dgm:cxn modelId="{98EBBA45-488B-4610-BB56-194979477366}" type="presParOf" srcId="{DED19F9D-C9B9-4DF5-99F6-E3313A502CD7}" destId="{57C97AEF-1365-4E28-AE4D-A4741D84B308}" srcOrd="12" destOrd="0" presId="urn:microsoft.com/office/officeart/2005/8/layout/list1"/>
    <dgm:cxn modelId="{1A6D264A-FE42-47B2-8D84-56C404907CED}" type="presParOf" srcId="{57C97AEF-1365-4E28-AE4D-A4741D84B308}" destId="{119CADB8-766C-484C-8F13-742CBF00A29B}" srcOrd="0" destOrd="0" presId="urn:microsoft.com/office/officeart/2005/8/layout/list1"/>
    <dgm:cxn modelId="{7D05E52D-1B9B-4301-A68C-0D78F72EE621}" type="presParOf" srcId="{57C97AEF-1365-4E28-AE4D-A4741D84B308}" destId="{EF87ABC9-8DE1-4818-9F59-7DB775604C95}" srcOrd="1" destOrd="0" presId="urn:microsoft.com/office/officeart/2005/8/layout/list1"/>
    <dgm:cxn modelId="{DC8E533C-6A6B-4444-AC0A-1A112B64174F}" type="presParOf" srcId="{DED19F9D-C9B9-4DF5-99F6-E3313A502CD7}" destId="{926104FE-0C8D-4C88-8BD7-AC615E87201E}" srcOrd="13" destOrd="0" presId="urn:microsoft.com/office/officeart/2005/8/layout/list1"/>
    <dgm:cxn modelId="{32CCD7DD-D671-4D1C-87DC-BA5CE6055366}" type="presParOf" srcId="{DED19F9D-C9B9-4DF5-99F6-E3313A502CD7}" destId="{DEE306C1-4F48-4403-AEEB-2A3A9324E11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0B0C5-FBEE-4F24-8EBC-55320686AB97}">
      <dsp:nvSpPr>
        <dsp:cNvPr id="0" name=""/>
        <dsp:cNvSpPr/>
      </dsp:nvSpPr>
      <dsp:spPr>
        <a:xfrm>
          <a:off x="0" y="419251"/>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F4CAD-0978-4696-98E8-1ECA416C0F49}">
      <dsp:nvSpPr>
        <dsp:cNvPr id="0" name=""/>
        <dsp:cNvSpPr/>
      </dsp:nvSpPr>
      <dsp:spPr>
        <a:xfrm>
          <a:off x="454343" y="101681"/>
          <a:ext cx="57607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CA" sz="1800" kern="1200" dirty="0">
              <a:latin typeface="Aptos" panose="020B0004020202020204" pitchFamily="34" charset="0"/>
            </a:rPr>
            <a:t>1. Sensibilisation</a:t>
          </a:r>
        </a:p>
      </dsp:txBody>
      <dsp:txXfrm>
        <a:off x="487487" y="134825"/>
        <a:ext cx="5694432" cy="612672"/>
      </dsp:txXfrm>
    </dsp:sp>
    <dsp:sp modelId="{7A544C4C-C53E-4EC9-BDD9-8C88EE0EA2E3}">
      <dsp:nvSpPr>
        <dsp:cNvPr id="0" name=""/>
        <dsp:cNvSpPr/>
      </dsp:nvSpPr>
      <dsp:spPr>
        <a:xfrm>
          <a:off x="0" y="1462531"/>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E85E9F-7190-4672-A9D0-F67842FE04CF}">
      <dsp:nvSpPr>
        <dsp:cNvPr id="0" name=""/>
        <dsp:cNvSpPr/>
      </dsp:nvSpPr>
      <dsp:spPr>
        <a:xfrm>
          <a:off x="411480" y="1123051"/>
          <a:ext cx="57607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CA" sz="1800" kern="1200" dirty="0">
              <a:latin typeface="Aptos" panose="020B0004020202020204" pitchFamily="34" charset="0"/>
            </a:rPr>
            <a:t>2. Adoption: utilisation de REL existantes</a:t>
          </a:r>
        </a:p>
      </dsp:txBody>
      <dsp:txXfrm>
        <a:off x="444624" y="1156195"/>
        <a:ext cx="5694432" cy="612672"/>
      </dsp:txXfrm>
    </dsp:sp>
    <dsp:sp modelId="{868C5B77-CDFF-4E5A-BEA5-A9E94C1089EF}">
      <dsp:nvSpPr>
        <dsp:cNvPr id="0" name=""/>
        <dsp:cNvSpPr/>
      </dsp:nvSpPr>
      <dsp:spPr>
        <a:xfrm>
          <a:off x="0" y="2505811"/>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FECBC-1958-40E6-B4AF-574055567049}">
      <dsp:nvSpPr>
        <dsp:cNvPr id="0" name=""/>
        <dsp:cNvSpPr/>
      </dsp:nvSpPr>
      <dsp:spPr>
        <a:xfrm>
          <a:off x="411480" y="2166331"/>
          <a:ext cx="57607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CA" sz="1800" kern="1200" dirty="0">
              <a:latin typeface="Aptos" panose="020B0004020202020204" pitchFamily="34" charset="0"/>
            </a:rPr>
            <a:t>3. Adaptation: modification, traduction, remixage, etc.</a:t>
          </a:r>
        </a:p>
      </dsp:txBody>
      <dsp:txXfrm>
        <a:off x="444624" y="2199475"/>
        <a:ext cx="5694432" cy="612672"/>
      </dsp:txXfrm>
    </dsp:sp>
    <dsp:sp modelId="{DEE306C1-4F48-4403-AEEB-2A3A9324E113}">
      <dsp:nvSpPr>
        <dsp:cNvPr id="0" name=""/>
        <dsp:cNvSpPr/>
      </dsp:nvSpPr>
      <dsp:spPr>
        <a:xfrm>
          <a:off x="0" y="3549091"/>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7ABC9-8DE1-4818-9F59-7DB775604C95}">
      <dsp:nvSpPr>
        <dsp:cNvPr id="0" name=""/>
        <dsp:cNvSpPr/>
      </dsp:nvSpPr>
      <dsp:spPr>
        <a:xfrm>
          <a:off x="411480" y="3209611"/>
          <a:ext cx="57607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CA" sz="1800" kern="1200" dirty="0">
              <a:latin typeface="Aptos" panose="020B0004020202020204" pitchFamily="34" charset="0"/>
            </a:rPr>
            <a:t>4. Création de nouvelles REL</a:t>
          </a:r>
        </a:p>
      </dsp:txBody>
      <dsp:txXfrm>
        <a:off x="444624" y="3242755"/>
        <a:ext cx="56944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37146" cy="464980"/>
          </a:xfrm>
          <a:prstGeom prst="rect">
            <a:avLst/>
          </a:prstGeom>
        </p:spPr>
        <p:txBody>
          <a:bodyPr vert="horz" lIns="92089" tIns="46045" rIns="92089" bIns="46045" rtlCol="0"/>
          <a:lstStyle>
            <a:lvl1pPr algn="l">
              <a:defRPr sz="1200"/>
            </a:lvl1pPr>
          </a:lstStyle>
          <a:p>
            <a:endParaRPr lang="fr-CA" dirty="0"/>
          </a:p>
        </p:txBody>
      </p:sp>
      <p:sp>
        <p:nvSpPr>
          <p:cNvPr id="3" name="Espace réservé de la date 2"/>
          <p:cNvSpPr>
            <a:spLocks noGrp="1"/>
          </p:cNvSpPr>
          <p:nvPr>
            <p:ph type="dt" sz="quarter" idx="1"/>
          </p:nvPr>
        </p:nvSpPr>
        <p:spPr>
          <a:xfrm>
            <a:off x="3971654" y="2"/>
            <a:ext cx="3037146" cy="464980"/>
          </a:xfrm>
          <a:prstGeom prst="rect">
            <a:avLst/>
          </a:prstGeom>
        </p:spPr>
        <p:txBody>
          <a:bodyPr vert="horz" lIns="92089" tIns="46045" rIns="92089" bIns="46045" rtlCol="0"/>
          <a:lstStyle>
            <a:lvl1pPr algn="r">
              <a:defRPr sz="1200"/>
            </a:lvl1pPr>
          </a:lstStyle>
          <a:p>
            <a:fld id="{B2752EE6-E2BE-4DA9-9D52-31C6012D4516}" type="datetimeFigureOut">
              <a:rPr lang="fr-CA" smtClean="0"/>
              <a:t>2025-04-01</a:t>
            </a:fld>
            <a:endParaRPr lang="fr-CA" dirty="0"/>
          </a:p>
        </p:txBody>
      </p:sp>
      <p:sp>
        <p:nvSpPr>
          <p:cNvPr id="4" name="Espace réservé du pied de page 3"/>
          <p:cNvSpPr>
            <a:spLocks noGrp="1"/>
          </p:cNvSpPr>
          <p:nvPr>
            <p:ph type="ftr" sz="quarter" idx="2"/>
          </p:nvPr>
        </p:nvSpPr>
        <p:spPr>
          <a:xfrm>
            <a:off x="1" y="8829824"/>
            <a:ext cx="3037146" cy="464980"/>
          </a:xfrm>
          <a:prstGeom prst="rect">
            <a:avLst/>
          </a:prstGeom>
        </p:spPr>
        <p:txBody>
          <a:bodyPr vert="horz" lIns="92089" tIns="46045" rIns="92089" bIns="46045"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1654" y="8829824"/>
            <a:ext cx="3037146" cy="464980"/>
          </a:xfrm>
          <a:prstGeom prst="rect">
            <a:avLst/>
          </a:prstGeom>
        </p:spPr>
        <p:txBody>
          <a:bodyPr vert="horz" lIns="92089" tIns="46045" rIns="92089" bIns="46045" rtlCol="0" anchor="b"/>
          <a:lstStyle>
            <a:lvl1pPr algn="r">
              <a:defRPr sz="1200"/>
            </a:lvl1pPr>
          </a:lstStyle>
          <a:p>
            <a:fld id="{185D902F-AA50-43B8-BA5C-4917979E2A69}" type="slidenum">
              <a:rPr lang="fr-CA" smtClean="0"/>
              <a:t>‹N°›</a:t>
            </a:fld>
            <a:endParaRPr lang="fr-CA" dirty="0"/>
          </a:p>
        </p:txBody>
      </p:sp>
    </p:spTree>
    <p:extLst>
      <p:ext uri="{BB962C8B-B14F-4D97-AF65-F5344CB8AC3E}">
        <p14:creationId xmlns:p14="http://schemas.microsoft.com/office/powerpoint/2010/main" val="4254835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3F7C0FE9-9A2A-410D-B572-D76DECBE322C}" type="datetimeFigureOut">
              <a:rPr lang="fr-CA" smtClean="0"/>
              <a:t>2025-04-01</a:t>
            </a:fld>
            <a:endParaRPr lang="fr-CA" dirty="0"/>
          </a:p>
        </p:txBody>
      </p:sp>
      <p:sp>
        <p:nvSpPr>
          <p:cNvPr id="4" name="Espace réservé de l'image des diapositives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6A2FD930-458E-47B3-8839-2A2ACDB5F61D}" type="slidenum">
              <a:rPr lang="fr-CA" smtClean="0"/>
              <a:t>‹N°›</a:t>
            </a:fld>
            <a:endParaRPr lang="fr-CA" dirty="0"/>
          </a:p>
        </p:txBody>
      </p:sp>
    </p:spTree>
    <p:extLst>
      <p:ext uri="{BB962C8B-B14F-4D97-AF65-F5344CB8AC3E}">
        <p14:creationId xmlns:p14="http://schemas.microsoft.com/office/powerpoint/2010/main" val="115454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eweek.oeglobal.org/pages/abou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rl-abrc.ca/fr/faire-avancer-la-recherche/communication-savante/education-ouverte/faq-sur-leducation-ouverte/?cn-reloaded=1"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esdoc.unesco.org/ark:/48223/pf0000246687_fr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rl-abrc.ca/fr/faire-avancer-la-recherche/communication-savante/education-ouverte/faq-sur-leducation-ouverte/?cn-reloaded=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esdoc.unesco.org/ark:/48223/pf0000246687_f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CA" dirty="0"/>
              <a:t>1. La semaine internationale de l’éducation ouverte (#OEweek) est un forum ouvert et collaboratif qui a été initié par </a:t>
            </a:r>
            <a:r>
              <a:rPr lang="fr-CA" dirty="0">
                <a:hlinkClick r:id="rId3"/>
              </a:rPr>
              <a:t>Open Education Global</a:t>
            </a:r>
            <a:r>
              <a:rPr lang="fr-CA" dirty="0"/>
              <a:t>. Depuis 2012, cet événement annuel est devenu une occasion de partager, d’apprendre et de sensibiliser la communauté universitaire aux enjeux de l’éducation ouverte. </a:t>
            </a:r>
          </a:p>
          <a:p>
            <a:pPr marL="158750" indent="0">
              <a:buNone/>
            </a:pPr>
            <a:r>
              <a:rPr lang="fr-CA" dirty="0"/>
              <a:t>En travaillant ensemble, les bibliothèques universitaires, les conseillers pédagogiques et les enseignants peuvent créer des environnements d’apprentissage inclusifs, innovants et efficaces qui répondent aux besoins des </a:t>
            </a:r>
            <a:r>
              <a:rPr lang="fr-CA" dirty="0" err="1"/>
              <a:t>étudiant·es</a:t>
            </a:r>
            <a:r>
              <a:rPr lang="fr-CA" dirty="0"/>
              <a:t>.</a:t>
            </a:r>
          </a:p>
          <a:p>
            <a:pPr marL="158750" indent="0">
              <a:buNone/>
            </a:pPr>
            <a:r>
              <a:rPr lang="fr-CA" dirty="0"/>
              <a:t>2. Me présenter </a:t>
            </a:r>
          </a:p>
          <a:p>
            <a:pPr marL="158750" indent="0">
              <a:buNone/>
            </a:pPr>
            <a:r>
              <a:rPr lang="fr-CA" dirty="0"/>
              <a:t>3. Reconnaissance de la terre : </a:t>
            </a:r>
            <a:r>
              <a:rPr lang="fr-FR" b="0" dirty="0"/>
              <a:t>'Université de Moncton reconnaît que ses trois campus sont situés sur les terres ancestrales non cédées des </a:t>
            </a:r>
            <a:r>
              <a:rPr lang="fr-FR" b="0" dirty="0" err="1"/>
              <a:t>Wǝlastǝkewiyik</a:t>
            </a:r>
            <a:r>
              <a:rPr lang="fr-FR" b="0" dirty="0"/>
              <a:t> / Wolastoqiyik (Malécites) et des </a:t>
            </a:r>
            <a:r>
              <a:rPr lang="fr-FR" b="0" dirty="0" err="1"/>
              <a:t>Mi'kmaq</a:t>
            </a:r>
            <a:r>
              <a:rPr lang="fr-FR" b="0" dirty="0"/>
              <a:t> / </a:t>
            </a:r>
            <a:r>
              <a:rPr lang="fr-FR" b="0" dirty="0" err="1"/>
              <a:t>Mi'kmaw</a:t>
            </a:r>
            <a:r>
              <a:rPr lang="fr-FR" b="0" dirty="0"/>
              <a:t>.</a:t>
            </a:r>
            <a:endParaRPr lang="fr-CA" b="0" dirty="0"/>
          </a:p>
          <a:p>
            <a:pPr marL="158750" indent="0">
              <a:buNone/>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6A2FD930-458E-47B3-8839-2A2ACDB5F61D}" type="slidenum">
              <a:rPr lang="fr-CA" smtClean="0"/>
              <a:t>1</a:t>
            </a:fld>
            <a:endParaRPr lang="fr-CA" dirty="0"/>
          </a:p>
        </p:txBody>
      </p:sp>
    </p:spTree>
    <p:extLst>
      <p:ext uri="{BB962C8B-B14F-4D97-AF65-F5344CB8AC3E}">
        <p14:creationId xmlns:p14="http://schemas.microsoft.com/office/powerpoint/2010/main" val="70183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0B8DC-4127-C04F-E1E4-0C592AE102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C8B388-0A41-4621-ADFE-F17890A21D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BBFBDD-D585-57A9-26D4-30F21C2DC0CC}"/>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FCDB87B-0756-A213-CBB3-16F54B43BE26}"/>
              </a:ext>
            </a:extLst>
          </p:cNvPr>
          <p:cNvSpPr>
            <a:spLocks noGrp="1"/>
          </p:cNvSpPr>
          <p:nvPr>
            <p:ph type="sldNum" sz="quarter" idx="5"/>
          </p:nvPr>
        </p:nvSpPr>
        <p:spPr/>
        <p:txBody>
          <a:bodyPr/>
          <a:lstStyle/>
          <a:p>
            <a:fld id="{6A2FD930-458E-47B3-8839-2A2ACDB5F61D}" type="slidenum">
              <a:rPr lang="fr-CA" smtClean="0"/>
              <a:t>14</a:t>
            </a:fld>
            <a:endParaRPr lang="fr-CA" dirty="0"/>
          </a:p>
        </p:txBody>
      </p:sp>
    </p:spTree>
    <p:extLst>
      <p:ext uri="{BB962C8B-B14F-4D97-AF65-F5344CB8AC3E}">
        <p14:creationId xmlns:p14="http://schemas.microsoft.com/office/powerpoint/2010/main" val="30707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FB3BB-D85C-40E8-DADD-B609381B3C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AD0114-2BFB-7151-257E-EB22C37C21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2A105D8-FF26-D6E2-06B2-3E92A8C6B77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DF260FAC-7211-6D2D-3A2B-CD96043BA2FF}"/>
              </a:ext>
            </a:extLst>
          </p:cNvPr>
          <p:cNvSpPr>
            <a:spLocks noGrp="1"/>
          </p:cNvSpPr>
          <p:nvPr>
            <p:ph type="sldNum" sz="quarter" idx="5"/>
          </p:nvPr>
        </p:nvSpPr>
        <p:spPr/>
        <p:txBody>
          <a:bodyPr/>
          <a:lstStyle/>
          <a:p>
            <a:fld id="{6A2FD930-458E-47B3-8839-2A2ACDB5F61D}" type="slidenum">
              <a:rPr lang="fr-CA" smtClean="0"/>
              <a:t>16</a:t>
            </a:fld>
            <a:endParaRPr lang="fr-CA" dirty="0"/>
          </a:p>
        </p:txBody>
      </p:sp>
    </p:spTree>
    <p:extLst>
      <p:ext uri="{BB962C8B-B14F-4D97-AF65-F5344CB8AC3E}">
        <p14:creationId xmlns:p14="http://schemas.microsoft.com/office/powerpoint/2010/main" val="64625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CD13-12D2-2880-18A5-8389EC8914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01E0AD-A0E1-F8DE-D30D-5FBCA72FEB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F6391B-BEF7-ACB8-1B17-1F353E58C49A}"/>
              </a:ext>
            </a:extLst>
          </p:cNvPr>
          <p:cNvSpPr>
            <a:spLocks noGrp="1"/>
          </p:cNvSpPr>
          <p:nvPr>
            <p:ph type="body" idx="1"/>
          </p:nvPr>
        </p:nvSpPr>
        <p:spPr/>
        <p:txBody>
          <a:bodyPr/>
          <a:lstStyle/>
          <a:p>
            <a:pPr marL="0" lvl="0" indent="0" algn="l" rtl="0">
              <a:spcBef>
                <a:spcPts val="0"/>
              </a:spcBef>
              <a:spcAft>
                <a:spcPts val="0"/>
              </a:spcAft>
              <a:buNone/>
            </a:pPr>
            <a:r>
              <a:rPr lang="fr-CA" dirty="0"/>
              <a:t> Pourquoi : en contexte nord-américain, la question de coût ($$$) des manuels de cours est très aigue =&gt; barrière financière, d’accès et de la réussite étudiante</a:t>
            </a:r>
          </a:p>
          <a:p>
            <a:pPr marL="0" lvl="0" indent="0" algn="l" rtl="0">
              <a:spcBef>
                <a:spcPts val="0"/>
              </a:spcBef>
              <a:spcAft>
                <a:spcPts val="0"/>
              </a:spcAft>
              <a:buNone/>
            </a:pPr>
            <a:r>
              <a:rPr lang="fr-CA" dirty="0"/>
              <a:t> La pandémie de la Covid19 a démasqué / rendu apparent un mécanisme vicieux employé par les éditeurs de manuels de cours où les 85% de manuels n’étaient pas disponibles pour achat par des bibliothèques universitaires qu’en format imprimé. Les formats numériques – les seuls accessibles dans le contexte de la pandémie – étaient réservés pour l’achat individuel par des personnes étudiantes (U Guelph). Accès non permanent, mais via des codes d’accès qui expirent à la fin de la session – une situation très précaire et complètement inacceptable.</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GDN : éditeurs protègent souvent les livres électroniques sur des plateformes qui utilisent la gestion des droits numériques pour contrôler le nombre d’utilisateurs et empêcher les activités normales de lecture en ligne (i.e. le téléchargement ou l’impression). Les limites compliquent l’utilisation raisonnable</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t>Il faut accorder la priorité à une sélection responsable des matériels didactiques et prendre en compte le caractère abordable, la qualité, la flexibilité et l’inclusivité réelle de leur fourniture.</a:t>
            </a:r>
          </a:p>
          <a:p>
            <a:endParaRPr lang="fr-CA" dirty="0"/>
          </a:p>
        </p:txBody>
      </p:sp>
      <p:sp>
        <p:nvSpPr>
          <p:cNvPr id="4" name="Espace réservé du numéro de diapositive 3">
            <a:extLst>
              <a:ext uri="{FF2B5EF4-FFF2-40B4-BE49-F238E27FC236}">
                <a16:creationId xmlns:a16="http://schemas.microsoft.com/office/drawing/2014/main" id="{184B1A84-D1DE-E719-A2B3-832058022D6A}"/>
              </a:ext>
            </a:extLst>
          </p:cNvPr>
          <p:cNvSpPr>
            <a:spLocks noGrp="1"/>
          </p:cNvSpPr>
          <p:nvPr>
            <p:ph type="sldNum" sz="quarter" idx="5"/>
          </p:nvPr>
        </p:nvSpPr>
        <p:spPr/>
        <p:txBody>
          <a:bodyPr/>
          <a:lstStyle/>
          <a:p>
            <a:fld id="{6A2FD930-458E-47B3-8839-2A2ACDB5F61D}" type="slidenum">
              <a:rPr lang="fr-CA" smtClean="0"/>
              <a:t>17</a:t>
            </a:fld>
            <a:endParaRPr lang="fr-CA" dirty="0"/>
          </a:p>
        </p:txBody>
      </p:sp>
    </p:spTree>
    <p:extLst>
      <p:ext uri="{BB962C8B-B14F-4D97-AF65-F5344CB8AC3E}">
        <p14:creationId xmlns:p14="http://schemas.microsoft.com/office/powerpoint/2010/main" val="270597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13FD3-20AD-02DA-DD63-2578A89614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391E66-44BB-0F30-F9FE-71009CA69D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00EC01-76FD-CE09-6CC1-FFBB930A9617}"/>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26DC4B4A-5AA6-9DC0-C1CD-B6DC5D4C834B}"/>
              </a:ext>
            </a:extLst>
          </p:cNvPr>
          <p:cNvSpPr>
            <a:spLocks noGrp="1"/>
          </p:cNvSpPr>
          <p:nvPr>
            <p:ph type="sldNum" sz="quarter" idx="5"/>
          </p:nvPr>
        </p:nvSpPr>
        <p:spPr/>
        <p:txBody>
          <a:bodyPr/>
          <a:lstStyle/>
          <a:p>
            <a:fld id="{6A2FD930-458E-47B3-8839-2A2ACDB5F61D}" type="slidenum">
              <a:rPr lang="fr-CA" smtClean="0"/>
              <a:t>18</a:t>
            </a:fld>
            <a:endParaRPr lang="fr-CA" dirty="0"/>
          </a:p>
        </p:txBody>
      </p:sp>
    </p:spTree>
    <p:extLst>
      <p:ext uri="{BB962C8B-B14F-4D97-AF65-F5344CB8AC3E}">
        <p14:creationId xmlns:p14="http://schemas.microsoft.com/office/powerpoint/2010/main" val="72061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74A4-7B82-6345-F188-B10A842740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201F55-E76E-96A4-2D33-F3D8C6D7B7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328B98-F565-6224-A583-2781FA925230}"/>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2CBA1B6-64DC-72EB-9FAF-911DBF56716A}"/>
              </a:ext>
            </a:extLst>
          </p:cNvPr>
          <p:cNvSpPr>
            <a:spLocks noGrp="1"/>
          </p:cNvSpPr>
          <p:nvPr>
            <p:ph type="sldNum" sz="quarter" idx="5"/>
          </p:nvPr>
        </p:nvSpPr>
        <p:spPr/>
        <p:txBody>
          <a:bodyPr/>
          <a:lstStyle/>
          <a:p>
            <a:fld id="{6A2FD930-458E-47B3-8839-2A2ACDB5F61D}" type="slidenum">
              <a:rPr lang="fr-CA" smtClean="0"/>
              <a:t>19</a:t>
            </a:fld>
            <a:endParaRPr lang="fr-CA" dirty="0"/>
          </a:p>
        </p:txBody>
      </p:sp>
    </p:spTree>
    <p:extLst>
      <p:ext uri="{BB962C8B-B14F-4D97-AF65-F5344CB8AC3E}">
        <p14:creationId xmlns:p14="http://schemas.microsoft.com/office/powerpoint/2010/main" val="22974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48F28-58AF-2A6D-2DA0-DF6BA558D4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17A574-E155-C992-BAB3-1CC133C020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5210A6-08BE-5884-C196-75FDCBE68CA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762B596-88FB-1350-FBBA-F465BCE65BE9}"/>
              </a:ext>
            </a:extLst>
          </p:cNvPr>
          <p:cNvSpPr>
            <a:spLocks noGrp="1"/>
          </p:cNvSpPr>
          <p:nvPr>
            <p:ph type="sldNum" sz="quarter" idx="5"/>
          </p:nvPr>
        </p:nvSpPr>
        <p:spPr/>
        <p:txBody>
          <a:bodyPr/>
          <a:lstStyle/>
          <a:p>
            <a:fld id="{6A2FD930-458E-47B3-8839-2A2ACDB5F61D}" type="slidenum">
              <a:rPr lang="fr-CA" smtClean="0"/>
              <a:t>20</a:t>
            </a:fld>
            <a:endParaRPr lang="fr-CA" dirty="0"/>
          </a:p>
        </p:txBody>
      </p:sp>
    </p:spTree>
    <p:extLst>
      <p:ext uri="{BB962C8B-B14F-4D97-AF65-F5344CB8AC3E}">
        <p14:creationId xmlns:p14="http://schemas.microsoft.com/office/powerpoint/2010/main" val="167469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2A4F-5D73-2739-5DC9-4DC3FDC20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B10312-FA39-62A4-F5BF-09CCAFA504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BFEDF8-C165-D29B-7CBF-8E2A1EB53B49}"/>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42A8CFD-AA3B-8408-4F56-B9E36B43112E}"/>
              </a:ext>
            </a:extLst>
          </p:cNvPr>
          <p:cNvSpPr>
            <a:spLocks noGrp="1"/>
          </p:cNvSpPr>
          <p:nvPr>
            <p:ph type="sldNum" sz="quarter" idx="5"/>
          </p:nvPr>
        </p:nvSpPr>
        <p:spPr/>
        <p:txBody>
          <a:bodyPr/>
          <a:lstStyle/>
          <a:p>
            <a:fld id="{6A2FD930-458E-47B3-8839-2A2ACDB5F61D}" type="slidenum">
              <a:rPr lang="fr-CA" smtClean="0"/>
              <a:t>21</a:t>
            </a:fld>
            <a:endParaRPr lang="fr-CA" dirty="0"/>
          </a:p>
        </p:txBody>
      </p:sp>
    </p:spTree>
    <p:extLst>
      <p:ext uri="{BB962C8B-B14F-4D97-AF65-F5344CB8AC3E}">
        <p14:creationId xmlns:p14="http://schemas.microsoft.com/office/powerpoint/2010/main" val="141311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8E6C-B439-1675-D660-FCB4A3EF2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DCC5A3-FC2F-84D3-A116-DF6040DD50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CF3E54-429E-13D7-BD8A-9E9E6F05619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6D1722B-0619-6489-99A5-831894F917CB}"/>
              </a:ext>
            </a:extLst>
          </p:cNvPr>
          <p:cNvSpPr>
            <a:spLocks noGrp="1"/>
          </p:cNvSpPr>
          <p:nvPr>
            <p:ph type="sldNum" sz="quarter" idx="5"/>
          </p:nvPr>
        </p:nvSpPr>
        <p:spPr/>
        <p:txBody>
          <a:bodyPr/>
          <a:lstStyle/>
          <a:p>
            <a:fld id="{6A2FD930-458E-47B3-8839-2A2ACDB5F61D}" type="slidenum">
              <a:rPr lang="fr-CA" smtClean="0"/>
              <a:t>22</a:t>
            </a:fld>
            <a:endParaRPr lang="fr-CA" dirty="0"/>
          </a:p>
        </p:txBody>
      </p:sp>
    </p:spTree>
    <p:extLst>
      <p:ext uri="{BB962C8B-B14F-4D97-AF65-F5344CB8AC3E}">
        <p14:creationId xmlns:p14="http://schemas.microsoft.com/office/powerpoint/2010/main" val="421889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0A6E9-E101-F8DB-64ED-E348FC2BE8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828664-BF41-B196-CB43-E2D8909DCB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A03AC0-074A-C9CE-1509-B8B3487FB853}"/>
              </a:ext>
            </a:extLst>
          </p:cNvPr>
          <p:cNvSpPr>
            <a:spLocks noGrp="1"/>
          </p:cNvSpPr>
          <p:nvPr>
            <p:ph type="body" idx="1"/>
          </p:nvPr>
        </p:nvSpPr>
        <p:spPr/>
        <p:txBody>
          <a:bodyPr/>
          <a:lstStyle/>
          <a:p>
            <a:r>
              <a:rPr lang="fr-CA" dirty="0"/>
              <a:t>Processus à roder</a:t>
            </a:r>
          </a:p>
          <a:p>
            <a:r>
              <a:rPr lang="fr-CA" dirty="0"/>
              <a:t>PC n’est pas un outil convivial, ne permet pas la recherche dans les </a:t>
            </a:r>
            <a:r>
              <a:rPr lang="fr-CA" dirty="0" err="1"/>
              <a:t>syllabi</a:t>
            </a:r>
            <a:r>
              <a:rPr lang="fr-CA" dirty="0"/>
              <a:t>, etc.</a:t>
            </a:r>
          </a:p>
        </p:txBody>
      </p:sp>
      <p:sp>
        <p:nvSpPr>
          <p:cNvPr id="4" name="Espace réservé du numéro de diapositive 3">
            <a:extLst>
              <a:ext uri="{FF2B5EF4-FFF2-40B4-BE49-F238E27FC236}">
                <a16:creationId xmlns:a16="http://schemas.microsoft.com/office/drawing/2014/main" id="{0DE1DADA-C007-23F2-0D7A-51FBFC064DFC}"/>
              </a:ext>
            </a:extLst>
          </p:cNvPr>
          <p:cNvSpPr>
            <a:spLocks noGrp="1"/>
          </p:cNvSpPr>
          <p:nvPr>
            <p:ph type="sldNum" sz="quarter" idx="5"/>
          </p:nvPr>
        </p:nvSpPr>
        <p:spPr/>
        <p:txBody>
          <a:bodyPr/>
          <a:lstStyle/>
          <a:p>
            <a:fld id="{6A2FD930-458E-47B3-8839-2A2ACDB5F61D}" type="slidenum">
              <a:rPr lang="fr-CA" smtClean="0"/>
              <a:t>23</a:t>
            </a:fld>
            <a:endParaRPr lang="fr-CA" dirty="0"/>
          </a:p>
        </p:txBody>
      </p:sp>
    </p:spTree>
    <p:extLst>
      <p:ext uri="{BB962C8B-B14F-4D97-AF65-F5344CB8AC3E}">
        <p14:creationId xmlns:p14="http://schemas.microsoft.com/office/powerpoint/2010/main" val="281289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C7A8-FA24-2396-F73A-916EFE0A40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0A80D2-7AAF-4BB3-10E7-D9C7C8BF20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7B625F-DEE4-5797-E517-EEB72960E2A9}"/>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0D531A72-F017-749A-D468-039220A7E808}"/>
              </a:ext>
            </a:extLst>
          </p:cNvPr>
          <p:cNvSpPr>
            <a:spLocks noGrp="1"/>
          </p:cNvSpPr>
          <p:nvPr>
            <p:ph type="sldNum" sz="quarter" idx="5"/>
          </p:nvPr>
        </p:nvSpPr>
        <p:spPr/>
        <p:txBody>
          <a:bodyPr/>
          <a:lstStyle/>
          <a:p>
            <a:fld id="{6A2FD930-458E-47B3-8839-2A2ACDB5F61D}" type="slidenum">
              <a:rPr lang="fr-CA" smtClean="0"/>
              <a:t>24</a:t>
            </a:fld>
            <a:endParaRPr lang="fr-CA" dirty="0"/>
          </a:p>
        </p:txBody>
      </p:sp>
    </p:spTree>
    <p:extLst>
      <p:ext uri="{BB962C8B-B14F-4D97-AF65-F5344CB8AC3E}">
        <p14:creationId xmlns:p14="http://schemas.microsoft.com/office/powerpoint/2010/main" val="110521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A2FD930-458E-47B3-8839-2A2ACDB5F61D}" type="slidenum">
              <a:rPr lang="fr-CA" smtClean="0"/>
              <a:t>3</a:t>
            </a:fld>
            <a:endParaRPr lang="fr-CA" dirty="0"/>
          </a:p>
        </p:txBody>
      </p:sp>
    </p:spTree>
    <p:extLst>
      <p:ext uri="{BB962C8B-B14F-4D97-AF65-F5344CB8AC3E}">
        <p14:creationId xmlns:p14="http://schemas.microsoft.com/office/powerpoint/2010/main" val="233914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9169-12D0-DCE0-DAEE-8D045A6339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04049B-BD8E-F78C-067E-F8E0E69874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28FC3F-125D-0681-BF45-4DE35D36A7F6}"/>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360C5AD-D562-0C71-F6CE-F31F93239FEA}"/>
              </a:ext>
            </a:extLst>
          </p:cNvPr>
          <p:cNvSpPr>
            <a:spLocks noGrp="1"/>
          </p:cNvSpPr>
          <p:nvPr>
            <p:ph type="sldNum" sz="quarter" idx="5"/>
          </p:nvPr>
        </p:nvSpPr>
        <p:spPr/>
        <p:txBody>
          <a:bodyPr/>
          <a:lstStyle/>
          <a:p>
            <a:fld id="{6A2FD930-458E-47B3-8839-2A2ACDB5F61D}" type="slidenum">
              <a:rPr lang="fr-CA" smtClean="0"/>
              <a:t>25</a:t>
            </a:fld>
            <a:endParaRPr lang="fr-CA" dirty="0"/>
          </a:p>
        </p:txBody>
      </p:sp>
    </p:spTree>
    <p:extLst>
      <p:ext uri="{BB962C8B-B14F-4D97-AF65-F5344CB8AC3E}">
        <p14:creationId xmlns:p14="http://schemas.microsoft.com/office/powerpoint/2010/main" val="298088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Aptos" panose="020B0004020202020204" pitchFamily="34" charset="0"/>
              </a:rPr>
              <a:t> EO: </a:t>
            </a:r>
            <a:r>
              <a:rPr lang="fr-CA" sz="1200" i="1" dirty="0">
                <a:latin typeface="Aptos" panose="020B0004020202020204" pitchFamily="34" charset="0"/>
                <a:hlinkClick r:id="rId3"/>
              </a:rPr>
              <a:t>Association des bibliothèques de recherche du Canada</a:t>
            </a:r>
            <a:endParaRPr lang="fr-CA" sz="1200" i="1"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dirty="0">
                <a:latin typeface="Aptos" panose="020B0004020202020204" pitchFamily="34" charset="0"/>
              </a:rPr>
              <a:t>REL: </a:t>
            </a:r>
            <a:r>
              <a:rPr lang="fr-CA" sz="1200" i="1" dirty="0">
                <a:latin typeface="Aptos" panose="020B0004020202020204" pitchFamily="34" charset="0"/>
                <a:hlinkClick r:id="rId4"/>
              </a:rPr>
              <a:t>UNESCO</a:t>
            </a:r>
            <a:endParaRPr lang="fr-CA" sz="1200" i="1" dirty="0">
              <a:latin typeface="Aptos" panose="020B00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6A2FD930-458E-47B3-8839-2A2ACDB5F61D}" type="slidenum">
              <a:rPr lang="fr-CA" smtClean="0"/>
              <a:t>27</a:t>
            </a:fld>
            <a:endParaRPr lang="fr-CA" dirty="0"/>
          </a:p>
        </p:txBody>
      </p:sp>
    </p:spTree>
    <p:extLst>
      <p:ext uri="{BB962C8B-B14F-4D97-AF65-F5344CB8AC3E}">
        <p14:creationId xmlns:p14="http://schemas.microsoft.com/office/powerpoint/2010/main" val="250309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B6EF-1579-6420-76A2-B4775E6C1A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F10B92-8AF4-5982-BA64-8A49273E1D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62D1F7-63B9-09B5-0BE8-30764A1E5A3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1092399E-BAE1-450D-D3AE-4521C6FE289E}"/>
              </a:ext>
            </a:extLst>
          </p:cNvPr>
          <p:cNvSpPr>
            <a:spLocks noGrp="1"/>
          </p:cNvSpPr>
          <p:nvPr>
            <p:ph type="sldNum" sz="quarter" idx="5"/>
          </p:nvPr>
        </p:nvSpPr>
        <p:spPr/>
        <p:txBody>
          <a:bodyPr/>
          <a:lstStyle/>
          <a:p>
            <a:fld id="{6A2FD930-458E-47B3-8839-2A2ACDB5F61D}" type="slidenum">
              <a:rPr lang="fr-CA" smtClean="0"/>
              <a:t>28</a:t>
            </a:fld>
            <a:endParaRPr lang="fr-CA" dirty="0"/>
          </a:p>
        </p:txBody>
      </p:sp>
    </p:spTree>
    <p:extLst>
      <p:ext uri="{BB962C8B-B14F-4D97-AF65-F5344CB8AC3E}">
        <p14:creationId xmlns:p14="http://schemas.microsoft.com/office/powerpoint/2010/main" val="420515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Apposer la licence </a:t>
            </a:r>
            <a:r>
              <a:rPr lang="fr-CA"/>
              <a:t>et l’attribution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a:extLst>
            <a:ext uri="{FF2B5EF4-FFF2-40B4-BE49-F238E27FC236}">
              <a16:creationId xmlns:a16="http://schemas.microsoft.com/office/drawing/2014/main" id="{BE8AF23C-73F6-06EB-FA13-EC16791402D0}"/>
            </a:ext>
          </a:extLst>
        </p:cNvPr>
        <p:cNvGrpSpPr/>
        <p:nvPr/>
      </p:nvGrpSpPr>
      <p:grpSpPr>
        <a:xfrm>
          <a:off x="0" y="0"/>
          <a:ext cx="0" cy="0"/>
          <a:chOff x="0" y="0"/>
          <a:chExt cx="0" cy="0"/>
        </a:xfrm>
      </p:grpSpPr>
      <p:sp>
        <p:nvSpPr>
          <p:cNvPr id="287" name="Google Shape;287;p21:notes">
            <a:extLst>
              <a:ext uri="{FF2B5EF4-FFF2-40B4-BE49-F238E27FC236}">
                <a16:creationId xmlns:a16="http://schemas.microsoft.com/office/drawing/2014/main" id="{85B7A601-80A5-DD1B-3DEB-B32E2F1F21CB}"/>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a:extLst>
              <a:ext uri="{FF2B5EF4-FFF2-40B4-BE49-F238E27FC236}">
                <a16:creationId xmlns:a16="http://schemas.microsoft.com/office/drawing/2014/main" id="{B4AF2D8D-5B1E-46F1-6F44-D98117193B37}"/>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Apposer la licence </a:t>
            </a:r>
            <a:r>
              <a:rPr lang="fr-CA"/>
              <a:t>et l’attribution</a:t>
            </a:r>
            <a:endParaRPr/>
          </a:p>
        </p:txBody>
      </p:sp>
    </p:spTree>
    <p:extLst>
      <p:ext uri="{BB962C8B-B14F-4D97-AF65-F5344CB8AC3E}">
        <p14:creationId xmlns:p14="http://schemas.microsoft.com/office/powerpoint/2010/main" val="327093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CA4D-8606-9F45-D98D-63F0E68737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7D24DF-6FCC-B5D1-7F7C-D8CF80D0F3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1CA44F-733D-CD1A-E305-61AFE20893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Aptos" panose="020B0004020202020204" pitchFamily="34" charset="0"/>
              </a:rPr>
              <a:t> EO: </a:t>
            </a:r>
            <a:r>
              <a:rPr lang="fr-CA" sz="1200" i="1" dirty="0">
                <a:latin typeface="Aptos" panose="020B0004020202020204" pitchFamily="34" charset="0"/>
                <a:hlinkClick r:id="rId3"/>
              </a:rPr>
              <a:t>Association des bibliothèques de recherche du Canada</a:t>
            </a:r>
            <a:endParaRPr lang="fr-CA" sz="1200" i="1"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dirty="0">
                <a:latin typeface="Aptos" panose="020B0004020202020204" pitchFamily="34" charset="0"/>
              </a:rPr>
              <a:t>REL: </a:t>
            </a:r>
            <a:r>
              <a:rPr lang="fr-CA" sz="1200" i="1" dirty="0">
                <a:latin typeface="Aptos" panose="020B0004020202020204" pitchFamily="34" charset="0"/>
                <a:hlinkClick r:id="rId4"/>
              </a:rPr>
              <a:t>UNESCO</a:t>
            </a:r>
            <a:endParaRPr lang="fr-CA" sz="1200" i="1" dirty="0">
              <a:latin typeface="Aptos" panose="020B0004020202020204" pitchFamily="34" charset="0"/>
            </a:endParaRPr>
          </a:p>
          <a:p>
            <a:endParaRPr lang="fr-CA" dirty="0"/>
          </a:p>
        </p:txBody>
      </p:sp>
      <p:sp>
        <p:nvSpPr>
          <p:cNvPr id="4" name="Espace réservé du numéro de diapositive 3">
            <a:extLst>
              <a:ext uri="{FF2B5EF4-FFF2-40B4-BE49-F238E27FC236}">
                <a16:creationId xmlns:a16="http://schemas.microsoft.com/office/drawing/2014/main" id="{AAD6EE3E-79CB-50E8-468E-21587D6FB810}"/>
              </a:ext>
            </a:extLst>
          </p:cNvPr>
          <p:cNvSpPr>
            <a:spLocks noGrp="1"/>
          </p:cNvSpPr>
          <p:nvPr>
            <p:ph type="sldNum" sz="quarter" idx="5"/>
          </p:nvPr>
        </p:nvSpPr>
        <p:spPr/>
        <p:txBody>
          <a:bodyPr/>
          <a:lstStyle/>
          <a:p>
            <a:fld id="{6A2FD930-458E-47B3-8839-2A2ACDB5F61D}" type="slidenum">
              <a:rPr lang="fr-CA" smtClean="0"/>
              <a:t>5</a:t>
            </a:fld>
            <a:endParaRPr lang="fr-CA" dirty="0"/>
          </a:p>
        </p:txBody>
      </p:sp>
    </p:spTree>
    <p:extLst>
      <p:ext uri="{BB962C8B-B14F-4D97-AF65-F5344CB8AC3E}">
        <p14:creationId xmlns:p14="http://schemas.microsoft.com/office/powerpoint/2010/main" val="135444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7936-DC37-5762-BCBF-6512816F20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826973-AEDE-CD53-1E3F-E5274FE975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092FF1-1430-E8E6-EAEB-DF74B0627F7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D3B04446-5A68-5F8F-9D35-AE8CFD6C60FE}"/>
              </a:ext>
            </a:extLst>
          </p:cNvPr>
          <p:cNvSpPr>
            <a:spLocks noGrp="1"/>
          </p:cNvSpPr>
          <p:nvPr>
            <p:ph type="sldNum" sz="quarter" idx="5"/>
          </p:nvPr>
        </p:nvSpPr>
        <p:spPr/>
        <p:txBody>
          <a:bodyPr/>
          <a:lstStyle/>
          <a:p>
            <a:fld id="{6A2FD930-458E-47B3-8839-2A2ACDB5F61D}" type="slidenum">
              <a:rPr lang="fr-CA" smtClean="0"/>
              <a:t>6</a:t>
            </a:fld>
            <a:endParaRPr lang="fr-CA" dirty="0"/>
          </a:p>
        </p:txBody>
      </p:sp>
    </p:spTree>
    <p:extLst>
      <p:ext uri="{BB962C8B-B14F-4D97-AF65-F5344CB8AC3E}">
        <p14:creationId xmlns:p14="http://schemas.microsoft.com/office/powerpoint/2010/main" val="78140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E31E-EFFD-2960-0743-050BB9B6C0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A9506F-1EBE-3907-6941-4E30C2A0D5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EC3E16-5FA6-4DCE-5EFF-D4D2E409CEB6}"/>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74DD44C8-EBAB-9405-167F-4CE1B5EE075E}"/>
              </a:ext>
            </a:extLst>
          </p:cNvPr>
          <p:cNvSpPr>
            <a:spLocks noGrp="1"/>
          </p:cNvSpPr>
          <p:nvPr>
            <p:ph type="sldNum" sz="quarter" idx="5"/>
          </p:nvPr>
        </p:nvSpPr>
        <p:spPr/>
        <p:txBody>
          <a:bodyPr/>
          <a:lstStyle/>
          <a:p>
            <a:fld id="{6A2FD930-458E-47B3-8839-2A2ACDB5F61D}" type="slidenum">
              <a:rPr lang="fr-CA" smtClean="0"/>
              <a:t>7</a:t>
            </a:fld>
            <a:endParaRPr lang="fr-CA" dirty="0"/>
          </a:p>
        </p:txBody>
      </p:sp>
    </p:spTree>
    <p:extLst>
      <p:ext uri="{BB962C8B-B14F-4D97-AF65-F5344CB8AC3E}">
        <p14:creationId xmlns:p14="http://schemas.microsoft.com/office/powerpoint/2010/main" val="82659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fr-CA" dirty="0"/>
              <a:t>Ex. Open source =/ REL</a:t>
            </a:r>
          </a:p>
          <a:p>
            <a:pPr marL="0" indent="0">
              <a:buNone/>
            </a:pPr>
            <a:r>
              <a:rPr lang="fr-CA" dirty="0"/>
              <a:t>Les barrières existent quand même : digital </a:t>
            </a:r>
            <a:r>
              <a:rPr lang="fr-CA" dirty="0" err="1"/>
              <a:t>divide</a:t>
            </a:r>
            <a:r>
              <a:rPr lang="fr-CA" dirty="0"/>
              <a:t> (i.e. technologiques, niveau d’expertise, accès à Internet, etc.) =&gt; idéalement, libres de barrières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8ACD9-2812-9F13-3D22-D6DFF48D3D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55B655-0309-023C-EB01-3734C155E4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2B14313-74F5-5B0F-A542-C6D87FBD118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EF7ECD60-7C82-073A-C046-74439B4E348F}"/>
              </a:ext>
            </a:extLst>
          </p:cNvPr>
          <p:cNvSpPr>
            <a:spLocks noGrp="1"/>
          </p:cNvSpPr>
          <p:nvPr>
            <p:ph type="sldNum" sz="quarter" idx="5"/>
          </p:nvPr>
        </p:nvSpPr>
        <p:spPr/>
        <p:txBody>
          <a:bodyPr/>
          <a:lstStyle/>
          <a:p>
            <a:fld id="{6A2FD930-458E-47B3-8839-2A2ACDB5F61D}" type="slidenum">
              <a:rPr lang="fr-CA" smtClean="0"/>
              <a:t>9</a:t>
            </a:fld>
            <a:endParaRPr lang="fr-CA" dirty="0"/>
          </a:p>
        </p:txBody>
      </p:sp>
    </p:spTree>
    <p:extLst>
      <p:ext uri="{BB962C8B-B14F-4D97-AF65-F5344CB8AC3E}">
        <p14:creationId xmlns:p14="http://schemas.microsoft.com/office/powerpoint/2010/main" val="11345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B54ED-65EC-3892-066B-36F14BFE29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156716-FCD3-03FC-385D-12626171BE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07B609-9D37-AA9B-D977-99D053DC0CE9}"/>
              </a:ext>
            </a:extLst>
          </p:cNvPr>
          <p:cNvSpPr>
            <a:spLocks noGrp="1"/>
          </p:cNvSpPr>
          <p:nvPr>
            <p:ph type="body" idx="1"/>
          </p:nvPr>
        </p:nvSpPr>
        <p:spPr/>
        <p:txBody>
          <a:bodyPr/>
          <a:lstStyle/>
          <a:p>
            <a:r>
              <a:rPr lang="fr-CA" dirty="0"/>
              <a:t>La </a:t>
            </a:r>
            <a:r>
              <a:rPr lang="fr-CA" dirty="0" err="1"/>
              <a:t>fabriqueREL</a:t>
            </a:r>
            <a:r>
              <a:rPr lang="fr-CA" dirty="0"/>
              <a:t> privilégie que les REL soient déposées dans le dépôt institutionnel de l’établissement d’enseignement d’attache du créateur. En l’absence d’un tel lieu de dépôt, elles sont déposées dans </a:t>
            </a:r>
            <a:r>
              <a:rPr lang="fr-CA" dirty="0" err="1"/>
              <a:t>Zenodo</a:t>
            </a:r>
            <a:r>
              <a:rPr lang="fr-CA" dirty="0"/>
              <a:t>, plateforme de dépôt d’archives ouvertes en libre accès . Les hyperliens et permaliens dirigeront vers le lieu d’hébergement des REL et de leurs fichiers sources.</a:t>
            </a:r>
          </a:p>
        </p:txBody>
      </p:sp>
      <p:sp>
        <p:nvSpPr>
          <p:cNvPr id="4" name="Espace réservé du numéro de diapositive 3">
            <a:extLst>
              <a:ext uri="{FF2B5EF4-FFF2-40B4-BE49-F238E27FC236}">
                <a16:creationId xmlns:a16="http://schemas.microsoft.com/office/drawing/2014/main" id="{E52CC378-CEDD-B5E6-3F74-B3B0CC16641A}"/>
              </a:ext>
            </a:extLst>
          </p:cNvPr>
          <p:cNvSpPr>
            <a:spLocks noGrp="1"/>
          </p:cNvSpPr>
          <p:nvPr>
            <p:ph type="sldNum" sz="quarter" idx="5"/>
          </p:nvPr>
        </p:nvSpPr>
        <p:spPr/>
        <p:txBody>
          <a:bodyPr/>
          <a:lstStyle/>
          <a:p>
            <a:fld id="{6A2FD930-458E-47B3-8839-2A2ACDB5F61D}" type="slidenum">
              <a:rPr lang="fr-CA" smtClean="0"/>
              <a:t>11</a:t>
            </a:fld>
            <a:endParaRPr lang="fr-CA" dirty="0"/>
          </a:p>
        </p:txBody>
      </p:sp>
    </p:spTree>
    <p:extLst>
      <p:ext uri="{BB962C8B-B14F-4D97-AF65-F5344CB8AC3E}">
        <p14:creationId xmlns:p14="http://schemas.microsoft.com/office/powerpoint/2010/main" val="382194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5ED8-49E0-C417-F336-0A78A87F1A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7FE4C1-0EC2-3008-EDE0-23FEC64319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CF6C08-F072-DC88-9090-BD669EEBDFD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E575357-C766-E685-DE17-D72E71FFDD1C}"/>
              </a:ext>
            </a:extLst>
          </p:cNvPr>
          <p:cNvSpPr>
            <a:spLocks noGrp="1"/>
          </p:cNvSpPr>
          <p:nvPr>
            <p:ph type="sldNum" sz="quarter" idx="5"/>
          </p:nvPr>
        </p:nvSpPr>
        <p:spPr/>
        <p:txBody>
          <a:bodyPr/>
          <a:lstStyle/>
          <a:p>
            <a:fld id="{6A2FD930-458E-47B3-8839-2A2ACDB5F61D}" type="slidenum">
              <a:rPr lang="fr-CA" smtClean="0"/>
              <a:t>13</a:t>
            </a:fld>
            <a:endParaRPr lang="fr-CA" dirty="0"/>
          </a:p>
        </p:txBody>
      </p:sp>
    </p:spTree>
    <p:extLst>
      <p:ext uri="{BB962C8B-B14F-4D97-AF65-F5344CB8AC3E}">
        <p14:creationId xmlns:p14="http://schemas.microsoft.com/office/powerpoint/2010/main" val="1593410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25" name="Text Placeholder 24"/>
          <p:cNvSpPr>
            <a:spLocks noGrp="1"/>
          </p:cNvSpPr>
          <p:nvPr>
            <p:ph type="body" sz="quarter" idx="10" hasCustomPrompt="1"/>
          </p:nvPr>
        </p:nvSpPr>
        <p:spPr>
          <a:xfrm>
            <a:off x="2260600" y="3429000"/>
            <a:ext cx="4622800" cy="889000"/>
          </a:xfrm>
          <a:prstGeom prst="rect">
            <a:avLst/>
          </a:prstGeom>
        </p:spPr>
        <p:txBody>
          <a:bodyPr vert="horz"/>
          <a:lstStyle>
            <a:lvl1pPr algn="ctr">
              <a:defRPr sz="1900"/>
            </a:lvl1pPr>
          </a:lstStyle>
          <a:p>
            <a:pPr lvl="0"/>
            <a:r>
              <a:rPr lang="fr-CA" dirty="0"/>
              <a:t>Sous-titre</a:t>
            </a:r>
            <a:endParaRPr lang="en-US" dirty="0"/>
          </a:p>
        </p:txBody>
      </p:sp>
      <p:sp>
        <p:nvSpPr>
          <p:cNvPr id="2" name="Title 1"/>
          <p:cNvSpPr>
            <a:spLocks noGrp="1"/>
          </p:cNvSpPr>
          <p:nvPr>
            <p:ph type="title" hasCustomPrompt="1"/>
          </p:nvPr>
        </p:nvSpPr>
        <p:spPr>
          <a:xfrm>
            <a:off x="457200" y="1900238"/>
            <a:ext cx="8229600" cy="1143000"/>
          </a:xfrm>
          <a:prstGeom prst="rect">
            <a:avLst/>
          </a:prstGeom>
        </p:spPr>
        <p:txBody>
          <a:bodyPr vert="horz"/>
          <a:lstStyle>
            <a:lvl1pPr algn="ctr">
              <a:defRPr sz="3200">
                <a:solidFill>
                  <a:srgbClr val="014B8C"/>
                </a:solidFill>
              </a:defRPr>
            </a:lvl1pPr>
          </a:lstStyle>
          <a:p>
            <a:r>
              <a:rPr lang="fr-CA" dirty="0"/>
              <a:t>Titre</a:t>
            </a:r>
            <a:endParaRPr lang="en-US" dirty="0"/>
          </a:p>
        </p:txBody>
      </p:sp>
    </p:spTree>
    <p:extLst>
      <p:ext uri="{BB962C8B-B14F-4D97-AF65-F5344CB8AC3E}">
        <p14:creationId xmlns:p14="http://schemas.microsoft.com/office/powerpoint/2010/main" val="31850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970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Isosceles Triangle 7"/>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hasCustomPrompt="1"/>
          </p:nvPr>
        </p:nvSpPr>
        <p:spPr>
          <a:xfrm>
            <a:off x="619344" y="1520210"/>
            <a:ext cx="3957419" cy="4235038"/>
          </a:xfrm>
          <a:prstGeom prst="rect">
            <a:avLst/>
          </a:prstGeom>
        </p:spPr>
        <p:txBody>
          <a:bodyPr/>
          <a:lstStyle>
            <a:lvl1pPr>
              <a:defRPr sz="2400" baseline="0">
                <a:latin typeface="Tahoma" panose="020B0604030504040204" pitchFamily="34" charset="0"/>
                <a:ea typeface="Tahoma" panose="020B0604030504040204" pitchFamily="34" charset="0"/>
                <a:cs typeface="Tahoma" panose="020B0604030504040204" pitchFamily="34" charset="0"/>
              </a:defRPr>
            </a:lvl1pPr>
            <a:lvl2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9" name="Content Placeholder 2"/>
          <p:cNvSpPr>
            <a:spLocks noGrp="1"/>
          </p:cNvSpPr>
          <p:nvPr>
            <p:ph idx="10" hasCustomPrompt="1"/>
          </p:nvPr>
        </p:nvSpPr>
        <p:spPr>
          <a:xfrm>
            <a:off x="4865880" y="1524000"/>
            <a:ext cx="3957419" cy="4235038"/>
          </a:xfrm>
          <a:prstGeom prst="rect">
            <a:avLst/>
          </a:prstGeom>
        </p:spPr>
        <p:txBody>
          <a:bodyPr/>
          <a:lstStyle>
            <a:lvl1pPr>
              <a:defRPr sz="2400" baseline="0">
                <a:latin typeface="Tahoma" panose="020B0604030504040204" pitchFamily="34" charset="0"/>
                <a:ea typeface="Tahoma" panose="020B0604030504040204" pitchFamily="34" charset="0"/>
                <a:cs typeface="Tahoma" panose="020B0604030504040204" pitchFamily="34" charset="0"/>
              </a:defRPr>
            </a:lvl1pPr>
            <a:lvl2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10"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Tree>
    <p:extLst>
      <p:ext uri="{BB962C8B-B14F-4D97-AF65-F5344CB8AC3E}">
        <p14:creationId xmlns:p14="http://schemas.microsoft.com/office/powerpoint/2010/main" val="428555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Isosceles Triangle 9"/>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
          <p:cNvSpPr>
            <a:spLocks noGrp="1"/>
          </p:cNvSpPr>
          <p:nvPr>
            <p:ph type="body" idx="1" hasCustomPrompt="1"/>
          </p:nvPr>
        </p:nvSpPr>
        <p:spPr>
          <a:xfrm>
            <a:off x="619344" y="1535113"/>
            <a:ext cx="3878044" cy="63976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noProof="0" dirty="0"/>
              <a:t>Cliquez pour modifier votre texte</a:t>
            </a:r>
          </a:p>
        </p:txBody>
      </p:sp>
      <p:sp>
        <p:nvSpPr>
          <p:cNvPr id="9" name="Text Placeholder 4"/>
          <p:cNvSpPr>
            <a:spLocks noGrp="1"/>
          </p:cNvSpPr>
          <p:nvPr>
            <p:ph type="body" sz="quarter" idx="3" hasCustomPrompt="1"/>
          </p:nvPr>
        </p:nvSpPr>
        <p:spPr>
          <a:xfrm>
            <a:off x="4860925" y="1535113"/>
            <a:ext cx="3825875" cy="639762"/>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CA" noProof="0" dirty="0"/>
              <a:t>Cliquez pour modifier votre texte</a:t>
            </a:r>
          </a:p>
        </p:txBody>
      </p:sp>
      <p:sp>
        <p:nvSpPr>
          <p:cNvPr id="12" name="Content Placeholder 2"/>
          <p:cNvSpPr>
            <a:spLocks noGrp="1"/>
          </p:cNvSpPr>
          <p:nvPr>
            <p:ph idx="10" hasCustomPrompt="1"/>
          </p:nvPr>
        </p:nvSpPr>
        <p:spPr>
          <a:xfrm>
            <a:off x="619344" y="2208150"/>
            <a:ext cx="3957419" cy="4006438"/>
          </a:xfrm>
          <a:prstGeom prst="rect">
            <a:avLst/>
          </a:prstGeom>
        </p:spPr>
        <p:txBody>
          <a:bodyPr/>
          <a:lstStyle>
            <a:lvl1pPr>
              <a:defRPr sz="2400" baseline="0">
                <a:latin typeface="Tahoma" panose="020B0604030504040204" pitchFamily="34" charset="0"/>
                <a:ea typeface="Tahoma" panose="020B0604030504040204" pitchFamily="34" charset="0"/>
                <a:cs typeface="Tahoma" panose="020B0604030504040204" pitchFamily="34" charset="0"/>
              </a:defRPr>
            </a:lvl1pPr>
            <a:lvl2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13" name="Content Placeholder 2"/>
          <p:cNvSpPr>
            <a:spLocks noGrp="1"/>
          </p:cNvSpPr>
          <p:nvPr>
            <p:ph idx="11" hasCustomPrompt="1"/>
          </p:nvPr>
        </p:nvSpPr>
        <p:spPr>
          <a:xfrm>
            <a:off x="4865880" y="2211940"/>
            <a:ext cx="3957419" cy="4006438"/>
          </a:xfrm>
          <a:prstGeom prst="rect">
            <a:avLst/>
          </a:prstGeom>
        </p:spPr>
        <p:txBody>
          <a:bodyPr/>
          <a:lstStyle>
            <a:lvl1pPr>
              <a:defRPr sz="2400" baseline="0">
                <a:latin typeface="Tahoma" panose="020B0604030504040204" pitchFamily="34" charset="0"/>
                <a:ea typeface="Tahoma" panose="020B0604030504040204" pitchFamily="34" charset="0"/>
                <a:cs typeface="Tahoma" panose="020B0604030504040204" pitchFamily="34" charset="0"/>
              </a:defRPr>
            </a:lvl1pPr>
            <a:lvl2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14"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Tree>
    <p:extLst>
      <p:ext uri="{BB962C8B-B14F-4D97-AF65-F5344CB8AC3E}">
        <p14:creationId xmlns:p14="http://schemas.microsoft.com/office/powerpoint/2010/main" val="295908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Isosceles Triangle 5"/>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Tree>
    <p:extLst>
      <p:ext uri="{BB962C8B-B14F-4D97-AF65-F5344CB8AC3E}">
        <p14:creationId xmlns:p14="http://schemas.microsoft.com/office/powerpoint/2010/main" val="323700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7217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2"/>
        <p:cNvGrpSpPr/>
        <p:nvPr/>
      </p:nvGrpSpPr>
      <p:grpSpPr>
        <a:xfrm>
          <a:off x="0" y="0"/>
          <a:ext cx="0" cy="0"/>
          <a:chOff x="0" y="0"/>
          <a:chExt cx="0" cy="0"/>
        </a:xfrm>
      </p:grpSpPr>
      <p:sp>
        <p:nvSpPr>
          <p:cNvPr id="23" name="Google Shape;23;p44"/>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A3B8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4"/>
          <p:cNvSpPr txBox="1">
            <a:spLocks noGrp="1"/>
          </p:cNvSpPr>
          <p:nvPr>
            <p:ph type="body" idx="1"/>
          </p:nvPr>
        </p:nvSpPr>
        <p:spPr>
          <a:xfrm>
            <a:off x="6286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44"/>
          <p:cNvSpPr txBox="1">
            <a:spLocks noGrp="1"/>
          </p:cNvSpPr>
          <p:nvPr>
            <p:ph type="body" idx="2"/>
          </p:nvPr>
        </p:nvSpPr>
        <p:spPr>
          <a:xfrm>
            <a:off x="46291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44"/>
          <p:cNvSpPr txBox="1">
            <a:spLocks noGrp="1"/>
          </p:cNvSpPr>
          <p:nvPr>
            <p:ph type="body" idx="3"/>
          </p:nvPr>
        </p:nvSpPr>
        <p:spPr>
          <a:xfrm>
            <a:off x="628650" y="6427788"/>
            <a:ext cx="7886700" cy="2732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68415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p5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r-CA" smtClean="0"/>
              <a:pPr/>
              <a:t>‹N°›</a:t>
            </a:fld>
            <a:endParaRPr lang="fr-CA"/>
          </a:p>
        </p:txBody>
      </p:sp>
    </p:spTree>
    <p:extLst>
      <p:ext uri="{BB962C8B-B14F-4D97-AF65-F5344CB8AC3E}">
        <p14:creationId xmlns:p14="http://schemas.microsoft.com/office/powerpoint/2010/main" val="25422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4"/>
          <p:cNvSpPr>
            <a:spLocks noGrp="1"/>
          </p:cNvSpPr>
          <p:nvPr>
            <p:ph type="body" sz="quarter" idx="10" hasCustomPrompt="1"/>
          </p:nvPr>
        </p:nvSpPr>
        <p:spPr>
          <a:xfrm>
            <a:off x="2260600" y="4140200"/>
            <a:ext cx="4622800" cy="889000"/>
          </a:xfrm>
          <a:prstGeom prst="rect">
            <a:avLst/>
          </a:prstGeom>
        </p:spPr>
        <p:txBody>
          <a:bodyPr vert="horz"/>
          <a:lstStyle>
            <a:lvl1pPr algn="ctr">
              <a:defRPr sz="1900"/>
            </a:lvl1pPr>
          </a:lstStyle>
          <a:p>
            <a:pPr lvl="0"/>
            <a:r>
              <a:rPr lang="fr-CA" dirty="0"/>
              <a:t>Sous-titre</a:t>
            </a:r>
            <a:endParaRPr lang="en-US" dirty="0"/>
          </a:p>
        </p:txBody>
      </p:sp>
      <p:sp>
        <p:nvSpPr>
          <p:cNvPr id="4" name="Title 1"/>
          <p:cNvSpPr>
            <a:spLocks noGrp="1"/>
          </p:cNvSpPr>
          <p:nvPr>
            <p:ph type="title" hasCustomPrompt="1"/>
          </p:nvPr>
        </p:nvSpPr>
        <p:spPr>
          <a:xfrm>
            <a:off x="457200" y="2611438"/>
            <a:ext cx="8229600" cy="1143000"/>
          </a:xfrm>
          <a:prstGeom prst="rect">
            <a:avLst/>
          </a:prstGeom>
        </p:spPr>
        <p:txBody>
          <a:bodyPr vert="horz"/>
          <a:lstStyle>
            <a:lvl1pPr algn="ctr">
              <a:defRPr sz="3200">
                <a:solidFill>
                  <a:srgbClr val="014B8C"/>
                </a:solidFill>
              </a:defRPr>
            </a:lvl1pPr>
          </a:lstStyle>
          <a:p>
            <a:r>
              <a:rPr lang="fr-CA" dirty="0"/>
              <a:t>Titre</a:t>
            </a:r>
            <a:endParaRPr lang="en-US" dirty="0"/>
          </a:p>
        </p:txBody>
      </p:sp>
      <p:pic>
        <p:nvPicPr>
          <p:cNvPr id="5" name="Picture 4"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627" y="5212098"/>
            <a:ext cx="2011680" cy="1508760"/>
          </a:xfrm>
          <a:prstGeom prst="rect">
            <a:avLst/>
          </a:prstGeom>
        </p:spPr>
      </p:pic>
      <p:sp>
        <p:nvSpPr>
          <p:cNvPr id="8" name="Picture Placeholder 7"/>
          <p:cNvSpPr>
            <a:spLocks noGrp="1"/>
          </p:cNvSpPr>
          <p:nvPr>
            <p:ph type="pic" sz="quarter" idx="11"/>
          </p:nvPr>
        </p:nvSpPr>
        <p:spPr>
          <a:xfrm>
            <a:off x="0" y="203200"/>
            <a:ext cx="9144000" cy="2209800"/>
          </a:xfrm>
          <a:prstGeom prst="rect">
            <a:avLst/>
          </a:prstGeom>
        </p:spPr>
        <p:txBody>
          <a:bodyPr vert="horz"/>
          <a:lstStyle/>
          <a:p>
            <a:endParaRPr lang="en-US" dirty="0"/>
          </a:p>
        </p:txBody>
      </p:sp>
    </p:spTree>
    <p:extLst>
      <p:ext uri="{BB962C8B-B14F-4D97-AF65-F5344CB8AC3E}">
        <p14:creationId xmlns:p14="http://schemas.microsoft.com/office/powerpoint/2010/main" val="365255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499607"/>
            <a:ext cx="4562475" cy="3850342"/>
          </a:xfrm>
          <a:prstGeom prst="rect">
            <a:avLst/>
          </a:prstGeom>
        </p:spPr>
        <p:txBody>
          <a:bodyPr/>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endParaRPr lang="en-US" dirty="0"/>
          </a:p>
        </p:txBody>
      </p:sp>
      <p:sp>
        <p:nvSpPr>
          <p:cNvPr id="12" name="Title 11"/>
          <p:cNvSpPr>
            <a:spLocks noGrp="1"/>
          </p:cNvSpPr>
          <p:nvPr>
            <p:ph type="title" hasCustomPrompt="1"/>
          </p:nvPr>
        </p:nvSpPr>
        <p:spPr>
          <a:xfrm>
            <a:off x="5181600" y="2306638"/>
            <a:ext cx="3378200" cy="2265362"/>
          </a:xfrm>
          <a:prstGeom prst="rect">
            <a:avLst/>
          </a:prstGeom>
        </p:spPr>
        <p:txBody>
          <a:bodyPr vert="horz"/>
          <a:lstStyle>
            <a:lvl1pPr algn="ctr">
              <a:defRPr sz="3600">
                <a:solidFill>
                  <a:schemeClr val="bg1"/>
                </a:solidFill>
              </a:defRPr>
            </a:lvl1pPr>
          </a:lstStyle>
          <a:p>
            <a:r>
              <a:rPr lang="fr-CA" dirty="0"/>
              <a:t>Cliquez pour modifier le texte</a:t>
            </a:r>
            <a:endParaRPr lang="en-US" dirty="0"/>
          </a:p>
        </p:txBody>
      </p:sp>
    </p:spTree>
    <p:extLst>
      <p:ext uri="{BB962C8B-B14F-4D97-AF65-F5344CB8AC3E}">
        <p14:creationId xmlns:p14="http://schemas.microsoft.com/office/powerpoint/2010/main" val="25936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5989" y="1680519"/>
            <a:ext cx="8353167" cy="3476367"/>
          </a:xfrm>
          <a:prstGeom prst="rect">
            <a:avLst/>
          </a:prstGeom>
        </p:spPr>
        <p:txBody>
          <a:bodyPr vert="horz" anchor="ctr" anchorCtr="0"/>
          <a:lstStyle>
            <a:lvl1pPr algn="ctr">
              <a:defRPr sz="3600" baseline="0">
                <a:solidFill>
                  <a:schemeClr val="bg1"/>
                </a:solidFill>
              </a:defRPr>
            </a:lvl1pPr>
          </a:lstStyle>
          <a:p>
            <a:r>
              <a:rPr lang="fr-CA" dirty="0"/>
              <a:t>Cliquez pour </a:t>
            </a:r>
            <a:br>
              <a:rPr lang="fr-CA" dirty="0"/>
            </a:br>
            <a:r>
              <a:rPr lang="fr-CA" dirty="0"/>
              <a:t>modifier le texte</a:t>
            </a:r>
            <a:endParaRPr lang="en-US" dirty="0"/>
          </a:p>
        </p:txBody>
      </p:sp>
    </p:spTree>
    <p:extLst>
      <p:ext uri="{BB962C8B-B14F-4D97-AF65-F5344CB8AC3E}">
        <p14:creationId xmlns:p14="http://schemas.microsoft.com/office/powerpoint/2010/main" val="311743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17874" y="1807029"/>
            <a:ext cx="4673601" cy="3265714"/>
          </a:xfrm>
          <a:prstGeom prst="rect">
            <a:avLst/>
          </a:prstGeom>
        </p:spPr>
        <p:txBody>
          <a:bodyPr vert="horz" anchor="ctr" anchorCtr="0"/>
          <a:lstStyle>
            <a:lvl1pPr algn="ctr">
              <a:defRPr sz="3600" baseline="0">
                <a:solidFill>
                  <a:schemeClr val="bg1"/>
                </a:solidFill>
              </a:defRPr>
            </a:lvl1pPr>
          </a:lstStyle>
          <a:p>
            <a:r>
              <a:rPr lang="fr-CA" dirty="0"/>
              <a:t>Cliquez pour modifier le texte</a:t>
            </a:r>
            <a:endParaRPr lang="en-US" dirty="0"/>
          </a:p>
        </p:txBody>
      </p:sp>
    </p:spTree>
    <p:extLst>
      <p:ext uri="{BB962C8B-B14F-4D97-AF65-F5344CB8AC3E}">
        <p14:creationId xmlns:p14="http://schemas.microsoft.com/office/powerpoint/2010/main" val="85680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4032" y="921657"/>
            <a:ext cx="7416824" cy="4804229"/>
          </a:xfrm>
          <a:prstGeom prst="rect">
            <a:avLst/>
          </a:prstGeom>
        </p:spPr>
        <p:txBody>
          <a:bodyPr anchor="ctr"/>
          <a:lstStyle>
            <a:lvl1pPr algn="ctr">
              <a:defRPr sz="4000"/>
            </a:lvl1pPr>
          </a:lstStyle>
          <a:p>
            <a:r>
              <a:rPr lang="fr-CA" noProof="0" dirty="0"/>
              <a:t>Cliquez pour modifier le texte</a:t>
            </a:r>
          </a:p>
        </p:txBody>
      </p:sp>
    </p:spTree>
    <p:extLst>
      <p:ext uri="{BB962C8B-B14F-4D97-AF65-F5344CB8AC3E}">
        <p14:creationId xmlns:p14="http://schemas.microsoft.com/office/powerpoint/2010/main" val="427778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sosceles Triangle 4"/>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
        <p:nvSpPr>
          <p:cNvPr id="7" name="Text Placeholder 6"/>
          <p:cNvSpPr>
            <a:spLocks noGrp="1"/>
          </p:cNvSpPr>
          <p:nvPr>
            <p:ph type="body" sz="quarter" idx="10" hasCustomPrompt="1"/>
          </p:nvPr>
        </p:nvSpPr>
        <p:spPr>
          <a:xfrm>
            <a:off x="635000" y="1538514"/>
            <a:ext cx="8229600" cy="4227286"/>
          </a:xfrm>
          <a:prstGeom prst="rect">
            <a:avLst/>
          </a:prstGeom>
        </p:spPr>
        <p:txBody>
          <a:bodyPr vert="horz"/>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a:p>
            <a:pPr lvl="0"/>
            <a:r>
              <a:rPr lang="fr-CA" noProof="0" dirty="0"/>
              <a:t>Cliquez pour modifier votre texte</a:t>
            </a:r>
          </a:p>
          <a:p>
            <a:pPr lvl="0"/>
            <a:endParaRPr lang="fr-CA" noProof="0" dirty="0"/>
          </a:p>
        </p:txBody>
      </p:sp>
    </p:spTree>
    <p:extLst>
      <p:ext uri="{BB962C8B-B14F-4D97-AF65-F5344CB8AC3E}">
        <p14:creationId xmlns:p14="http://schemas.microsoft.com/office/powerpoint/2010/main" val="29117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9344" y="1545771"/>
            <a:ext cx="8229600" cy="4209477"/>
          </a:xfrm>
          <a:prstGeom prst="rect">
            <a:avLst/>
          </a:prstGeom>
        </p:spPr>
        <p:txBody>
          <a:bodyPr/>
          <a:lstStyle>
            <a:lvl1pPr>
              <a:defRPr sz="2400" baseline="0">
                <a:latin typeface="Tahoma" panose="020B0604030504040204" pitchFamily="34" charset="0"/>
                <a:ea typeface="Tahoma" panose="020B0604030504040204" pitchFamily="34" charset="0"/>
                <a:cs typeface="Tahoma" panose="020B0604030504040204" pitchFamily="34" charset="0"/>
              </a:defRPr>
            </a:lvl1pPr>
            <a:lvl2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2pPr>
            <a:lvl3pPr>
              <a:defRPr sz="1800">
                <a:solidFill>
                  <a:srgbClr val="1885A2"/>
                </a:solidFill>
                <a:latin typeface="Tahoma" panose="020B0604030504040204" pitchFamily="34" charset="0"/>
                <a:ea typeface="Tahoma" panose="020B0604030504040204" pitchFamily="34" charset="0"/>
                <a:cs typeface="Tahoma" panose="020B0604030504040204" pitchFamily="34" charset="0"/>
              </a:defRPr>
            </a:lvl3pPr>
            <a:lvl4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4pPr>
            <a:lvl5pPr>
              <a:defRPr sz="1800" baseline="0">
                <a:solidFill>
                  <a:srgbClr val="1885A2"/>
                </a:solidFill>
                <a:latin typeface="Tahoma" panose="020B0604030504040204" pitchFamily="34" charset="0"/>
                <a:ea typeface="Tahoma" panose="020B0604030504040204" pitchFamily="34" charset="0"/>
                <a:cs typeface="Tahoma" panose="020B0604030504040204" pitchFamily="34" charset="0"/>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7" name="Isosceles Triangle 6"/>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Tree>
    <p:extLst>
      <p:ext uri="{BB962C8B-B14F-4D97-AF65-F5344CB8AC3E}">
        <p14:creationId xmlns:p14="http://schemas.microsoft.com/office/powerpoint/2010/main" val="392249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Isosceles Triangle 2"/>
          <p:cNvSpPr/>
          <p:nvPr userDrawn="1"/>
        </p:nvSpPr>
        <p:spPr>
          <a:xfrm rot="5400000">
            <a:off x="-246729" y="561741"/>
            <a:ext cx="950658" cy="4572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
          </p:nvPr>
        </p:nvSpPr>
        <p:spPr>
          <a:xfrm>
            <a:off x="1409605" y="1560287"/>
            <a:ext cx="6405772" cy="4396994"/>
          </a:xfrm>
          <a:prstGeom prst="rect">
            <a:avLst/>
          </a:prstGeom>
        </p:spPr>
        <p:txBody>
          <a:bodyPr/>
          <a:lstStyle>
            <a:lvl1pPr>
              <a:defRPr baseline="0">
                <a:latin typeface="Tahoma" panose="020B0604030504040204" pitchFamily="34" charset="0"/>
                <a:ea typeface="Tahoma" panose="020B0604030504040204" pitchFamily="34" charset="0"/>
                <a:cs typeface="Tahoma" panose="020B0604030504040204" pitchFamily="34" charset="0"/>
              </a:defRPr>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endParaRPr lang="fr-CA" noProof="0" dirty="0"/>
          </a:p>
        </p:txBody>
      </p:sp>
      <p:sp>
        <p:nvSpPr>
          <p:cNvPr id="5" name="Titre 1"/>
          <p:cNvSpPr>
            <a:spLocks noGrp="1"/>
          </p:cNvSpPr>
          <p:nvPr>
            <p:ph type="title" hasCustomPrompt="1"/>
          </p:nvPr>
        </p:nvSpPr>
        <p:spPr>
          <a:xfrm>
            <a:off x="609600" y="172923"/>
            <a:ext cx="8229600" cy="1228875"/>
          </a:xfrm>
          <a:prstGeom prst="rect">
            <a:avLst/>
          </a:prstGeom>
        </p:spPr>
        <p:txBody>
          <a:bodyPr anchor="ctr" anchorCtr="0">
            <a:normAutofit/>
          </a:bodyPr>
          <a:lstStyle/>
          <a:p>
            <a:r>
              <a:rPr lang="fr-CA" dirty="0">
                <a:latin typeface="Century Gothic"/>
                <a:cs typeface="Century Gothic"/>
              </a:rPr>
              <a:t>Cliquez pour modifier votre texte</a:t>
            </a:r>
          </a:p>
        </p:txBody>
      </p:sp>
    </p:spTree>
    <p:extLst>
      <p:ext uri="{BB962C8B-B14F-4D97-AF65-F5344CB8AC3E}">
        <p14:creationId xmlns:p14="http://schemas.microsoft.com/office/powerpoint/2010/main" val="360636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61590"/>
      </p:ext>
    </p:extLst>
  </p:cSld>
  <p:clrMap bg1="lt1" tx1="dk1" bg2="lt2" tx2="dk2" accent1="accent1" accent2="accent2" accent3="accent3" accent4="accent4" accent5="accent5" accent6="accent6" hlink="hlink" folHlink="folHlink"/>
  <p:sldLayoutIdLst>
    <p:sldLayoutId id="2147484129" r:id="rId1"/>
    <p:sldLayoutId id="2147484147" r:id="rId2"/>
    <p:sldLayoutId id="2147484137" r:id="rId3"/>
    <p:sldLayoutId id="2147484138" r:id="rId4"/>
    <p:sldLayoutId id="2147484139" r:id="rId5"/>
    <p:sldLayoutId id="2147484106" r:id="rId6"/>
    <p:sldLayoutId id="2147484130" r:id="rId7"/>
    <p:sldLayoutId id="2147484141" r:id="rId8"/>
    <p:sldLayoutId id="2147484142" r:id="rId9"/>
    <p:sldLayoutId id="2147484146" r:id="rId10"/>
    <p:sldLayoutId id="2147484132" r:id="rId11"/>
    <p:sldLayoutId id="2147484133" r:id="rId12"/>
    <p:sldLayoutId id="2147484134" r:id="rId13"/>
    <p:sldLayoutId id="2147484135" r:id="rId14"/>
    <p:sldLayoutId id="2147484148" r:id="rId15"/>
    <p:sldLayoutId id="2147484149" r:id="rId16"/>
  </p:sldLayoutIdLst>
  <p:hf hdr="0" ftr="0" dt="0"/>
  <p:txStyles>
    <p:titleStyle>
      <a:lvl1pPr algn="l" defTabSz="457200" rtl="0" eaLnBrk="1" latinLnBrk="0" hangingPunct="1">
        <a:spcBef>
          <a:spcPct val="0"/>
        </a:spcBef>
        <a:buNone/>
        <a:tabLst>
          <a:tab pos="858838" algn="l"/>
        </a:tabLst>
        <a:defRPr sz="3000" b="1" i="0" kern="1200">
          <a:solidFill>
            <a:srgbClr val="FAA00C"/>
          </a:solidFill>
          <a:latin typeface="Century Gothic"/>
          <a:ea typeface="+mj-ea"/>
          <a:cs typeface="Arial"/>
        </a:defRPr>
      </a:lvl1pPr>
    </p:titleStyle>
    <p:bodyStyle>
      <a:lvl1pPr marL="0" indent="0" algn="l" defTabSz="457200" rtl="0" eaLnBrk="1" latinLnBrk="0" hangingPunct="1">
        <a:spcBef>
          <a:spcPct val="20000"/>
        </a:spcBef>
        <a:buFont typeface="Arial"/>
        <a:buNone/>
        <a:defRPr sz="2200" kern="1200">
          <a:solidFill>
            <a:srgbClr val="014B8C"/>
          </a:solidFill>
          <a:latin typeface="Century Gothic"/>
          <a:ea typeface="+mn-ea"/>
          <a:cs typeface="Arial"/>
        </a:defRPr>
      </a:lvl1pPr>
      <a:lvl2pPr marL="800100" indent="-342900" algn="l" defTabSz="457200" rtl="0" eaLnBrk="1" latinLnBrk="0" hangingPunct="1">
        <a:spcBef>
          <a:spcPct val="20000"/>
        </a:spcBef>
        <a:buFont typeface="Arial"/>
        <a:buChar char="•"/>
        <a:defRPr sz="1700" kern="1200">
          <a:solidFill>
            <a:srgbClr val="1885A2"/>
          </a:solidFill>
          <a:latin typeface="Century Gothic"/>
          <a:ea typeface="+mn-ea"/>
          <a:cs typeface="Arial"/>
        </a:defRPr>
      </a:lvl2pPr>
      <a:lvl3pPr marL="1143000" indent="-228600" algn="l" defTabSz="457200" rtl="0" eaLnBrk="1" latinLnBrk="0" hangingPunct="1">
        <a:spcBef>
          <a:spcPct val="20000"/>
        </a:spcBef>
        <a:buFont typeface="Arial"/>
        <a:buChar char="•"/>
        <a:defRPr sz="1700" kern="1200">
          <a:solidFill>
            <a:srgbClr val="1885A2"/>
          </a:solidFill>
          <a:latin typeface="Century Gothic"/>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atlanticoer-relatlantique.ca/"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pressbooks.directory/" TargetMode="External"/><Relationship Id="rId4" Type="http://schemas.openxmlformats.org/officeDocument/2006/relationships/hyperlink" Target="https://fabriquerel.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tlanticoer-relatlantique.ca/fr/"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caul-cbua.ca/"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l-abrc.ca/fr/nouvelles/acces-equitable-et-abordable-aux-materiels-de-cours-numeriques-pour-les-etudiants-universitaires-enjeux-et-solution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carl-abrc.ca/wp-content/uploads/2024/03/CARL_Statement_AutomaticTextbookBillingModels_FR.docx.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hdl.handle.net/10393/36889" TargetMode="External"/><Relationship Id="rId13" Type="http://schemas.openxmlformats.org/officeDocument/2006/relationships/hyperlink" Target="https://ecampusontario.pressbooks.pub/biocell/" TargetMode="External"/><Relationship Id="rId3" Type="http://schemas.openxmlformats.org/officeDocument/2006/relationships/hyperlink" Target="https://ecampusontario.pressbooks.pub/adm1770v2/" TargetMode="External"/><Relationship Id="rId7" Type="http://schemas.openxmlformats.org/officeDocument/2006/relationships/hyperlink" Target="https://ecampusontario.pressbooks.pub/nutritionetvieillissement/" TargetMode="External"/><Relationship Id="rId12" Type="http://schemas.openxmlformats.org/officeDocument/2006/relationships/hyperlink" Target="https://oer.uclouvain.be/jspui/handle/20.500.12279/39" TargetMode="External"/><Relationship Id="rId2" Type="http://schemas.openxmlformats.org/officeDocument/2006/relationships/notesSlide" Target="../notesSlides/notesSlide15.xml"/><Relationship Id="rId16" Type="http://schemas.openxmlformats.org/officeDocument/2006/relationships/hyperlink" Target="https://pressbooks.directory/?q=Engineering" TargetMode="External"/><Relationship Id="rId1" Type="http://schemas.openxmlformats.org/officeDocument/2006/relationships/slideLayout" Target="../slideLayouts/slideLayout8.xml"/><Relationship Id="rId6" Type="http://schemas.openxmlformats.org/officeDocument/2006/relationships/hyperlink" Target="https://scienceetbiencommun.pressbooks.pub/evalsantemondiale/" TargetMode="External"/><Relationship Id="rId11" Type="http://schemas.openxmlformats.org/officeDocument/2006/relationships/hyperlink" Target="https://pressbooks.etsmtl.ca/ecoevolutive/" TargetMode="External"/><Relationship Id="rId5" Type="http://schemas.openxmlformats.org/officeDocument/2006/relationships/hyperlink" Target="https://ecampusontario.pressbooks.pub/paie/" TargetMode="External"/><Relationship Id="rId15" Type="http://schemas.openxmlformats.org/officeDocument/2006/relationships/hyperlink" Target="https://pressbooks.etsmtl.ca/fondementsrobotique/" TargetMode="External"/><Relationship Id="rId10" Type="http://schemas.openxmlformats.org/officeDocument/2006/relationships/hyperlink" Target="https://openlibrary.ecampusontario.ca/catalogue/item/?id=29aebcc9-61eb-44d7-ab3e-ac9f14f39f7b" TargetMode="External"/><Relationship Id="rId4" Type="http://schemas.openxmlformats.org/officeDocument/2006/relationships/hyperlink" Target="https://ecampusontario.pressbooks.pub/evaluation/" TargetMode="External"/><Relationship Id="rId9" Type="http://schemas.openxmlformats.org/officeDocument/2006/relationships/hyperlink" Target="https://www.youtube.com/playlist?list=PLagD1gkPD8z4XRrnzdrQ_soswSXUAxDdU" TargetMode="External"/><Relationship Id="rId14" Type="http://schemas.openxmlformats.org/officeDocument/2006/relationships/hyperlink" Target="https://ecampusontario.pressbooks.pub/genchempourlesgeege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ecampusontario.pressbooks.pub/uottawareldisciplineversion2/"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caul-cbua.pressbooks.pu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moncton.ca/umcm-vraeap/sites/umcm-vraeap.prod.umoncton.ca/files/wf/Cadre%20d%27AQ%20UMoncton%20-%2012%20mai%202024%20vf_0.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can01.safelinks.protection.outlook.com/?url=https%3A%2F%2Fwww.usherbrooke.ca%2Fdecouvrir%2Ffileadmin%2Fsites%2Fdecouvrir%2Fdocuments%2Fdirection%2Fpolitiques%2F2500-052.pdf&amp;data=05%7C02%7Cvictoria.volkanova%40umoncton.ca%7Cf91e0bb3dd6e4bd1311b08dd5c40c224%7C810c295fe8174c4e89969b66369b8012%7C0%7C0%7C638768155393335549%7CUnknown%7CTWFpbGZsb3d8eyJFbXB0eU1hcGkiOnRydWUsIlYiOiIwLjAuMDAwMCIsIlAiOiJXaW4zMiIsIkFOIjoiTWFpbCIsIldUIjoyfQ%3D%3D%7C0%7C%7C%7C&amp;sdata=oRFvL7btTcLUHqYVcHl2hy9Jtjf7%2BI8heUKEheKtvGw%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can01.safelinks.protection.outlook.com/?url=https%3A%2F%2Fwww.carl-abrc.ca%2Fwp-content%2Fuploads%2F2023%2F06%2FCadre-national-de-revendication-pour-les-ressources-educatives-libres-au-Canada.pdf&amp;data=05%7C02%7Cvictoria.volkanova%40umoncton.ca%7Cf91e0bb3dd6e4bd1311b08dd5c40c224%7C810c295fe8174c4e89969b66369b8012%7C0%7C0%7C638768155393438065%7CUnknown%7CTWFpbGZsb3d8eyJFbXB0eU1hcGkiOnRydWUsIlYiOiIwLjAuMDAwMCIsIlAiOiJXaW4zMiIsIkFOIjoiTWFpbCIsIldUIjoyfQ%3D%3D%7C0%7C%7C%7C&amp;sdata=PNmWZ%2FzPuJwHxx3KGsF7kxjOn3XbBed2ivMQisI8C8s%3D&amp;reserved=0" TargetMode="External"/><Relationship Id="rId4" Type="http://schemas.openxmlformats.org/officeDocument/2006/relationships/hyperlink" Target="https://can01.safelinks.protection.outlook.com/?url=https%3A%2F%2Fwww.nscc.ca%2Fabout%2Fpublications%2Fpolicies-procedures%2Fpolicies%2Fopen-educational-resources-policy.asp&amp;data=05%7C02%7Cvictoria.volkanova%40umoncton.ca%7Cf91e0bb3dd6e4bd1311b08dd5c40c224%7C810c295fe8174c4e89969b66369b8012%7C0%7C0%7C638768155393419224%7CUnknown%7CTWFpbGZsb3d8eyJFbXB0eU1hcGkiOnRydWUsIlYiOiIwLjAuMDAwMCIsIlAiOiJXaW4zMiIsIkFOIjoiTWFpbCIsIldUIjoyfQ%3D%3D%7C0%7C%7C%7C&amp;sdata=DuF%2F50C8XPQvhK91dSMxf2uxqhWTzdySNbM4vVf4vDI%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library-repo.ecampusontario.ca/xmlui/handle/123456789/2272"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umoncton.ca/umcm-bibliotheque-champlain/REL" TargetMode="External"/><Relationship Id="rId3" Type="http://schemas.openxmlformats.org/officeDocument/2006/relationships/hyperlink" Target="https://fabriquerel.org/" TargetMode="External"/><Relationship Id="rId7" Type="http://schemas.openxmlformats.org/officeDocument/2006/relationships/hyperlink" Target="https://www.carl-abrc.ca/fr/faire-avancer-lenseignement-et-lapprentissage/education-ouvert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atlanticoer-relatlantique.ca/fr/" TargetMode="External"/><Relationship Id="rId5" Type="http://schemas.openxmlformats.org/officeDocument/2006/relationships/hyperlink" Target="https://caul-cbua.ca/webinars" TargetMode="External"/><Relationship Id="rId4" Type="http://schemas.openxmlformats.org/officeDocument/2006/relationships/hyperlink" Target="https://caul-cbua.ca/" TargetMode="External"/><Relationship Id="rId9" Type="http://schemas.openxmlformats.org/officeDocument/2006/relationships/hyperlink" Target="mailto:victoria.volkanova@umoncton.ca?subject=RE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hyperlink" Target="https://creativecommons.org/choose/"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victoria.volkanova@umoncton.c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 TargetMode="External"/><Relationship Id="rId3" Type="http://schemas.openxmlformats.org/officeDocument/2006/relationships/hyperlink" Target="https://creativecommons.org/share-your-work/cclicenses/" TargetMode="External"/><Relationship Id="rId7" Type="http://schemas.openxmlformats.org/officeDocument/2006/relationships/hyperlink" Target="https://creativecommons.org/share-your-work/public-domain/freework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arl-abrc.ca/fr/influencer-les-politiques/droit-dauteur/rel-droit-dauteur/" TargetMode="External"/><Relationship Id="rId9"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abriquerel.org/re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opencontent.org/defini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ottawa.ca/bibliotheque/ressources-educatives-libre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0600" y="3429000"/>
            <a:ext cx="6426200" cy="1716206"/>
          </a:xfrm>
        </p:spPr>
        <p:txBody>
          <a:bodyPr/>
          <a:lstStyle/>
          <a:p>
            <a:pPr marL="0" lvl="0" indent="0" algn="r" rtl="0">
              <a:spcBef>
                <a:spcPts val="0"/>
              </a:spcBef>
              <a:spcAft>
                <a:spcPts val="0"/>
              </a:spcAft>
              <a:buSzPct val="121183"/>
              <a:buNone/>
            </a:pPr>
            <a:r>
              <a:rPr lang="fr-CA" sz="2400" b="1" i="1" dirty="0">
                <a:solidFill>
                  <a:schemeClr val="accent1">
                    <a:lumMod val="75000"/>
                  </a:schemeClr>
                </a:solidFill>
                <a:latin typeface="Aptos" panose="020B0004020202020204" pitchFamily="34" charset="0"/>
              </a:rPr>
              <a:t>Présenté le 17 mars 2025</a:t>
            </a:r>
          </a:p>
          <a:p>
            <a:pPr marL="0" lvl="0" indent="0" algn="r" rtl="0">
              <a:spcBef>
                <a:spcPts val="0"/>
              </a:spcBef>
              <a:spcAft>
                <a:spcPts val="0"/>
              </a:spcAft>
              <a:buSzPct val="121183"/>
              <a:buNone/>
            </a:pPr>
            <a:r>
              <a:rPr lang="fr-CA" sz="2400" b="1" i="1" dirty="0">
                <a:solidFill>
                  <a:schemeClr val="accent1">
                    <a:lumMod val="75000"/>
                  </a:schemeClr>
                </a:solidFill>
                <a:latin typeface="Aptos" panose="020B0004020202020204" pitchFamily="34" charset="0"/>
              </a:rPr>
              <a:t>Dans le cadre du mois de l’Éducation ouverte</a:t>
            </a:r>
          </a:p>
          <a:p>
            <a:pPr marL="0" lvl="0" indent="0" algn="r" rtl="0">
              <a:spcBef>
                <a:spcPts val="0"/>
              </a:spcBef>
              <a:spcAft>
                <a:spcPts val="0"/>
              </a:spcAft>
              <a:buSzPct val="93750"/>
              <a:buNone/>
            </a:pPr>
            <a:r>
              <a:rPr lang="en" sz="2400" b="1" i="1" dirty="0">
                <a:solidFill>
                  <a:schemeClr val="accent1">
                    <a:lumMod val="75000"/>
                  </a:schemeClr>
                </a:solidFill>
                <a:latin typeface="Aptos" panose="020B0004020202020204" pitchFamily="34" charset="0"/>
              </a:rPr>
              <a:t>Victoria Volkanova, bibliothécaire</a:t>
            </a:r>
          </a:p>
          <a:p>
            <a:pPr marL="0" lvl="0" indent="0" algn="r" rtl="0">
              <a:spcBef>
                <a:spcPts val="0"/>
              </a:spcBef>
              <a:spcAft>
                <a:spcPts val="0"/>
              </a:spcAft>
              <a:buSzPct val="93750"/>
              <a:buNone/>
            </a:pPr>
            <a:r>
              <a:rPr lang="en" sz="2400" b="1" i="1" dirty="0">
                <a:solidFill>
                  <a:schemeClr val="accent1">
                    <a:lumMod val="75000"/>
                  </a:schemeClr>
                </a:solidFill>
                <a:latin typeface="Aptos" panose="020B0004020202020204" pitchFamily="34" charset="0"/>
              </a:rPr>
              <a:t>Université de Moncton</a:t>
            </a:r>
          </a:p>
          <a:p>
            <a:pPr marL="0" lvl="0" indent="0" algn="r" rtl="0">
              <a:spcBef>
                <a:spcPts val="0"/>
              </a:spcBef>
              <a:spcAft>
                <a:spcPts val="0"/>
              </a:spcAft>
              <a:buSzPct val="121183"/>
              <a:buNone/>
            </a:pPr>
            <a:endParaRPr lang="fr-CA" sz="2400" b="1" i="1" dirty="0">
              <a:solidFill>
                <a:schemeClr val="accent1">
                  <a:lumMod val="75000"/>
                </a:schemeClr>
              </a:solidFill>
              <a:latin typeface="Aptos" panose="020B0004020202020204" pitchFamily="34" charset="0"/>
            </a:endParaRPr>
          </a:p>
          <a:p>
            <a:pPr marL="0" lvl="0" indent="0" algn="r" rtl="0">
              <a:lnSpc>
                <a:spcPct val="90000"/>
              </a:lnSpc>
              <a:spcBef>
                <a:spcPts val="800"/>
              </a:spcBef>
              <a:spcAft>
                <a:spcPts val="0"/>
              </a:spcAft>
              <a:buSzPct val="93750"/>
              <a:buNone/>
            </a:pPr>
            <a:endParaRPr lang="en" sz="2000" b="1" i="1" dirty="0">
              <a:solidFill>
                <a:schemeClr val="accent1">
                  <a:lumMod val="50000"/>
                </a:schemeClr>
              </a:solidFill>
              <a:latin typeface="Aptos" panose="020B0004020202020204" pitchFamily="34" charset="0"/>
            </a:endParaRPr>
          </a:p>
          <a:p>
            <a:pPr marL="0" lvl="0" indent="0" algn="r" rtl="0">
              <a:lnSpc>
                <a:spcPct val="90000"/>
              </a:lnSpc>
              <a:spcBef>
                <a:spcPts val="800"/>
              </a:spcBef>
              <a:spcAft>
                <a:spcPts val="0"/>
              </a:spcAft>
              <a:buSzPct val="93750"/>
              <a:buNone/>
            </a:pPr>
            <a:endParaRPr lang="en" sz="2000" b="1" i="1" dirty="0">
              <a:solidFill>
                <a:schemeClr val="accent1">
                  <a:lumMod val="50000"/>
                </a:schemeClr>
              </a:solidFill>
              <a:latin typeface="Aptos" panose="020B0004020202020204" pitchFamily="34" charset="0"/>
            </a:endParaRPr>
          </a:p>
          <a:p>
            <a:endParaRPr lang="fr-CA" dirty="0"/>
          </a:p>
        </p:txBody>
      </p:sp>
      <p:sp>
        <p:nvSpPr>
          <p:cNvPr id="3" name="Title 2"/>
          <p:cNvSpPr>
            <a:spLocks noGrp="1"/>
          </p:cNvSpPr>
          <p:nvPr>
            <p:ph type="title"/>
          </p:nvPr>
        </p:nvSpPr>
        <p:spPr>
          <a:xfrm>
            <a:off x="457200" y="1460310"/>
            <a:ext cx="8229600" cy="1582928"/>
          </a:xfrm>
        </p:spPr>
        <p:txBody>
          <a:bodyPr/>
          <a:lstStyle/>
          <a:p>
            <a:r>
              <a:rPr lang="en" sz="4400" b="1" dirty="0">
                <a:latin typeface="Aptos Display" panose="020B0004020202020204" pitchFamily="34" charset="0"/>
              </a:rPr>
              <a:t>REL à l’Université de Moncton : </a:t>
            </a:r>
            <a:br>
              <a:rPr lang="en" sz="4400" b="1" dirty="0">
                <a:latin typeface="Aptos Display" panose="020B0004020202020204" pitchFamily="34" charset="0"/>
              </a:rPr>
            </a:br>
            <a:r>
              <a:rPr lang="en" sz="4400" b="1" dirty="0">
                <a:latin typeface="Aptos Display" panose="020B0004020202020204" pitchFamily="34" charset="0"/>
              </a:rPr>
              <a:t>projets et conseils pratiques</a:t>
            </a:r>
            <a:endParaRPr lang="fr-CA" sz="4400" dirty="0"/>
          </a:p>
        </p:txBody>
      </p:sp>
    </p:spTree>
    <p:extLst>
      <p:ext uri="{BB962C8B-B14F-4D97-AF65-F5344CB8AC3E}">
        <p14:creationId xmlns:p14="http://schemas.microsoft.com/office/powerpoint/2010/main" val="260017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3534-2F6A-EE9D-6220-92BE14DEA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10DF6-7924-191D-B69F-74CC71E90F45}"/>
              </a:ext>
            </a:extLst>
          </p:cNvPr>
          <p:cNvSpPr>
            <a:spLocks noGrp="1"/>
          </p:cNvSpPr>
          <p:nvPr>
            <p:ph type="title"/>
          </p:nvPr>
        </p:nvSpPr>
        <p:spPr>
          <a:xfrm>
            <a:off x="3317874" y="1807029"/>
            <a:ext cx="5143738" cy="3265714"/>
          </a:xfrm>
        </p:spPr>
        <p:txBody>
          <a:bodyPr/>
          <a:lstStyle/>
          <a:p>
            <a:r>
              <a:rPr lang="fr-CA" dirty="0"/>
              <a:t>2. Où trouver des REL : plateformes canadiennes </a:t>
            </a:r>
            <a:br>
              <a:rPr lang="fr-CA" dirty="0"/>
            </a:br>
            <a:endParaRPr lang="fr-CA" dirty="0"/>
          </a:p>
        </p:txBody>
      </p:sp>
      <p:pic>
        <p:nvPicPr>
          <p:cNvPr id="6" name="Image 5">
            <a:extLst>
              <a:ext uri="{FF2B5EF4-FFF2-40B4-BE49-F238E27FC236}">
                <a16:creationId xmlns:a16="http://schemas.microsoft.com/office/drawing/2014/main" id="{A2B93397-CAC1-75D8-F80B-5C9F8D6C77A6}"/>
              </a:ext>
              <a:ext uri="{C183D7F6-B498-43B3-948B-1728B52AA6E4}">
                <adec:decorative xmlns:adec="http://schemas.microsoft.com/office/drawing/2017/decorative" val="1"/>
              </a:ext>
            </a:extLst>
          </p:cNvPr>
          <p:cNvPicPr>
            <a:picLocks noChangeAspect="1"/>
          </p:cNvPicPr>
          <p:nvPr/>
        </p:nvPicPr>
        <p:blipFill>
          <a:blip r:embed="rId2"/>
          <a:srcRect r="15242"/>
          <a:stretch/>
        </p:blipFill>
        <p:spPr>
          <a:xfrm>
            <a:off x="5450806" y="4141191"/>
            <a:ext cx="758926" cy="60500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93524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284E-03F1-002D-D6D6-C87ECCD98348}"/>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D9894B5A-E189-E23F-9FFF-71423A412108}"/>
              </a:ext>
            </a:extLst>
          </p:cNvPr>
          <p:cNvGraphicFramePr>
            <a:graphicFrameLocks noGrp="1"/>
          </p:cNvGraphicFramePr>
          <p:nvPr>
            <p:ph idx="1"/>
            <p:extLst>
              <p:ext uri="{D42A27DB-BD31-4B8C-83A1-F6EECF244321}">
                <p14:modId xmlns:p14="http://schemas.microsoft.com/office/powerpoint/2010/main" val="385435677"/>
              </p:ext>
            </p:extLst>
          </p:nvPr>
        </p:nvGraphicFramePr>
        <p:xfrm>
          <a:off x="304800" y="1128712"/>
          <a:ext cx="8592000" cy="5283519"/>
        </p:xfrm>
        <a:graphic>
          <a:graphicData uri="http://schemas.openxmlformats.org/drawingml/2006/table">
            <a:tbl>
              <a:tblPr firstRow="1" bandRow="1">
                <a:tableStyleId>{2A488322-F2BA-4B5B-9748-0D474271808F}</a:tableStyleId>
              </a:tblPr>
              <a:tblGrid>
                <a:gridCol w="3695700">
                  <a:extLst>
                    <a:ext uri="{9D8B030D-6E8A-4147-A177-3AD203B41FA5}">
                      <a16:colId xmlns:a16="http://schemas.microsoft.com/office/drawing/2014/main" val="526266950"/>
                    </a:ext>
                  </a:extLst>
                </a:gridCol>
                <a:gridCol w="2619600">
                  <a:extLst>
                    <a:ext uri="{9D8B030D-6E8A-4147-A177-3AD203B41FA5}">
                      <a16:colId xmlns:a16="http://schemas.microsoft.com/office/drawing/2014/main" val="874311901"/>
                    </a:ext>
                  </a:extLst>
                </a:gridCol>
                <a:gridCol w="2276700">
                  <a:extLst>
                    <a:ext uri="{9D8B030D-6E8A-4147-A177-3AD203B41FA5}">
                      <a16:colId xmlns:a16="http://schemas.microsoft.com/office/drawing/2014/main" val="2976375207"/>
                    </a:ext>
                  </a:extLst>
                </a:gridCol>
              </a:tblGrid>
              <a:tr h="729106">
                <a:tc>
                  <a:txBody>
                    <a:bodyPr/>
                    <a:lstStyle/>
                    <a:p>
                      <a:pPr algn="ctr"/>
                      <a:r>
                        <a:rPr lang="fr-CA" sz="2000" dirty="0">
                          <a:latin typeface="Aptos Display" panose="020B0004020202020204" pitchFamily="34" charset="0"/>
                        </a:rPr>
                        <a:t> Plateforme canadienne</a:t>
                      </a:r>
                    </a:p>
                  </a:txBody>
                  <a:tcPr/>
                </a:tc>
                <a:tc>
                  <a:txBody>
                    <a:bodyPr/>
                    <a:lstStyle/>
                    <a:p>
                      <a:pPr algn="ctr"/>
                      <a:r>
                        <a:rPr lang="fr-CA" sz="2000" dirty="0">
                          <a:latin typeface="Aptos Display" panose="020B0004020202020204" pitchFamily="34" charset="0"/>
                        </a:rPr>
                        <a:t>Nombre de REL </a:t>
                      </a:r>
                    </a:p>
                  </a:txBody>
                  <a:tcPr/>
                </a:tc>
                <a:tc>
                  <a:txBody>
                    <a:bodyPr/>
                    <a:lstStyle/>
                    <a:p>
                      <a:pPr algn="ctr"/>
                      <a:r>
                        <a:rPr lang="fr-CA" sz="2000" dirty="0">
                          <a:latin typeface="Aptos Display" panose="020B0004020202020204" pitchFamily="34" charset="0"/>
                        </a:rPr>
                        <a:t>REL en français</a:t>
                      </a:r>
                    </a:p>
                  </a:txBody>
                  <a:tcPr/>
                </a:tc>
                <a:extLst>
                  <a:ext uri="{0D108BD9-81ED-4DB2-BD59-A6C34878D82A}">
                    <a16:rowId xmlns:a16="http://schemas.microsoft.com/office/drawing/2014/main" val="1189044878"/>
                  </a:ext>
                </a:extLst>
              </a:tr>
              <a:tr h="729106">
                <a:tc>
                  <a:txBody>
                    <a:bodyPr/>
                    <a:lstStyle/>
                    <a:p>
                      <a:r>
                        <a:rPr lang="fr-CA" sz="1800" dirty="0" err="1">
                          <a:solidFill>
                            <a:schemeClr val="accent1">
                              <a:lumMod val="75000"/>
                            </a:schemeClr>
                          </a:solidFill>
                          <a:latin typeface="Aptos" panose="020B0004020202020204" pitchFamily="34" charset="0"/>
                        </a:rPr>
                        <a:t>BCcampus</a:t>
                      </a:r>
                      <a:r>
                        <a:rPr lang="fr-CA" sz="1800" dirty="0">
                          <a:solidFill>
                            <a:schemeClr val="accent1">
                              <a:lumMod val="75000"/>
                            </a:schemeClr>
                          </a:solidFill>
                          <a:latin typeface="Aptos" panose="020B0004020202020204" pitchFamily="34" charset="0"/>
                        </a:rPr>
                        <a:t> Open Collection</a:t>
                      </a:r>
                    </a:p>
                  </a:txBody>
                  <a:tcPr/>
                </a:tc>
                <a:tc>
                  <a:txBody>
                    <a:bodyPr/>
                    <a:lstStyle/>
                    <a:p>
                      <a:pPr algn="ctr"/>
                      <a:r>
                        <a:rPr lang="fr-CA" dirty="0">
                          <a:latin typeface="Aptos" panose="020B0004020202020204" pitchFamily="34" charset="0"/>
                        </a:rPr>
                        <a:t>186</a:t>
                      </a:r>
                    </a:p>
                  </a:txBody>
                  <a:tcPr/>
                </a:tc>
                <a:tc>
                  <a:txBody>
                    <a:bodyPr/>
                    <a:lstStyle/>
                    <a:p>
                      <a:pPr algn="ctr"/>
                      <a:r>
                        <a:rPr lang="fr-CA" dirty="0">
                          <a:latin typeface="Aptos" panose="020B0004020202020204" pitchFamily="34" charset="0"/>
                        </a:rPr>
                        <a:t>1</a:t>
                      </a:r>
                    </a:p>
                  </a:txBody>
                  <a:tcPr/>
                </a:tc>
                <a:extLst>
                  <a:ext uri="{0D108BD9-81ED-4DB2-BD59-A6C34878D82A}">
                    <a16:rowId xmlns:a16="http://schemas.microsoft.com/office/drawing/2014/main" val="2924099167"/>
                  </a:ext>
                </a:extLst>
              </a:tr>
              <a:tr h="536907">
                <a:tc>
                  <a:txBody>
                    <a:bodyPr/>
                    <a:lstStyle/>
                    <a:p>
                      <a:r>
                        <a:rPr lang="fr-CA" sz="1800" dirty="0">
                          <a:solidFill>
                            <a:schemeClr val="accent1">
                              <a:lumMod val="75000"/>
                            </a:schemeClr>
                          </a:solidFill>
                          <a:latin typeface="Aptos" panose="020B0004020202020204" pitchFamily="34" charset="0"/>
                        </a:rPr>
                        <a:t>BC / Yukon Open </a:t>
                      </a:r>
                      <a:r>
                        <a:rPr lang="fr-CA" sz="1800" dirty="0" err="1">
                          <a:solidFill>
                            <a:schemeClr val="accent1">
                              <a:lumMod val="75000"/>
                            </a:schemeClr>
                          </a:solidFill>
                          <a:latin typeface="Aptos" panose="020B0004020202020204" pitchFamily="34" charset="0"/>
                        </a:rPr>
                        <a:t>Publishing</a:t>
                      </a:r>
                      <a:r>
                        <a:rPr lang="fr-CA" sz="1800" dirty="0">
                          <a:solidFill>
                            <a:schemeClr val="accent1">
                              <a:lumMod val="75000"/>
                            </a:schemeClr>
                          </a:solidFill>
                          <a:latin typeface="Aptos" panose="020B0004020202020204" pitchFamily="34" charset="0"/>
                        </a:rPr>
                        <a:t> Platform</a:t>
                      </a:r>
                    </a:p>
                  </a:txBody>
                  <a:tcPr/>
                </a:tc>
                <a:tc>
                  <a:txBody>
                    <a:bodyPr/>
                    <a:lstStyle/>
                    <a:p>
                      <a:pPr algn="ctr"/>
                      <a:r>
                        <a:rPr lang="fr-CA" dirty="0">
                          <a:latin typeface="Aptos" panose="020B0004020202020204" pitchFamily="34" charset="0"/>
                        </a:rPr>
                        <a:t>432</a:t>
                      </a:r>
                    </a:p>
                  </a:txBody>
                  <a:tcPr/>
                </a:tc>
                <a:tc>
                  <a:txBody>
                    <a:bodyPr/>
                    <a:lstStyle/>
                    <a:p>
                      <a:pPr algn="ctr"/>
                      <a:r>
                        <a:rPr lang="fr-CA" dirty="0">
                          <a:latin typeface="Aptos" panose="020B0004020202020204" pitchFamily="34" charset="0"/>
                        </a:rPr>
                        <a:t>2</a:t>
                      </a:r>
                    </a:p>
                  </a:txBody>
                  <a:tcPr/>
                </a:tc>
                <a:extLst>
                  <a:ext uri="{0D108BD9-81ED-4DB2-BD59-A6C34878D82A}">
                    <a16:rowId xmlns:a16="http://schemas.microsoft.com/office/drawing/2014/main" val="2977672093"/>
                  </a:ext>
                </a:extLst>
              </a:tr>
              <a:tr h="422419">
                <a:tc>
                  <a:txBody>
                    <a:bodyPr/>
                    <a:lstStyle/>
                    <a:p>
                      <a:r>
                        <a:rPr lang="fr-CA" sz="1800" dirty="0" err="1">
                          <a:solidFill>
                            <a:schemeClr val="accent1">
                              <a:lumMod val="75000"/>
                            </a:schemeClr>
                          </a:solidFill>
                          <a:latin typeface="Aptos" panose="020B0004020202020204" pitchFamily="34" charset="0"/>
                        </a:rPr>
                        <a:t>eCampus</a:t>
                      </a:r>
                      <a:r>
                        <a:rPr lang="fr-CA" sz="1800" dirty="0">
                          <a:solidFill>
                            <a:schemeClr val="accent1">
                              <a:lumMod val="75000"/>
                            </a:schemeClr>
                          </a:solidFill>
                          <a:latin typeface="Aptos" panose="020B0004020202020204" pitchFamily="34" charset="0"/>
                        </a:rPr>
                        <a:t> Ontario</a:t>
                      </a:r>
                    </a:p>
                  </a:txBody>
                  <a:tcPr/>
                </a:tc>
                <a:tc>
                  <a:txBody>
                    <a:bodyPr/>
                    <a:lstStyle/>
                    <a:p>
                      <a:pPr algn="ctr"/>
                      <a:r>
                        <a:rPr lang="fr-CA" dirty="0">
                          <a:latin typeface="Aptos" panose="020B0004020202020204" pitchFamily="34" charset="0"/>
                        </a:rPr>
                        <a:t>1715</a:t>
                      </a:r>
                    </a:p>
                  </a:txBody>
                  <a:tcPr/>
                </a:tc>
                <a:tc>
                  <a:txBody>
                    <a:bodyPr/>
                    <a:lstStyle/>
                    <a:p>
                      <a:pPr algn="ctr"/>
                      <a:r>
                        <a:rPr lang="fr-CA" dirty="0">
                          <a:latin typeface="Aptos" panose="020B0004020202020204" pitchFamily="34" charset="0"/>
                        </a:rPr>
                        <a:t>117</a:t>
                      </a:r>
                    </a:p>
                  </a:txBody>
                  <a:tcPr/>
                </a:tc>
                <a:extLst>
                  <a:ext uri="{0D108BD9-81ED-4DB2-BD59-A6C34878D82A}">
                    <a16:rowId xmlns:a16="http://schemas.microsoft.com/office/drawing/2014/main" val="2466778520"/>
                  </a:ext>
                </a:extLst>
              </a:tr>
              <a:tr h="575257">
                <a:tc>
                  <a:txBody>
                    <a:bodyPr/>
                    <a:lstStyle/>
                    <a:p>
                      <a:r>
                        <a:rPr lang="it-IT" sz="1800" dirty="0">
                          <a:solidFill>
                            <a:schemeClr val="accent1">
                              <a:lumMod val="75000"/>
                            </a:schemeClr>
                          </a:solidFill>
                          <a:latin typeface="Aptos" panose="020B0004020202020204" pitchFamily="34" charset="0"/>
                        </a:rPr>
                        <a:t>Toronto Met PB</a:t>
                      </a:r>
                      <a:endParaRPr lang="fr-CA" sz="1800" dirty="0">
                        <a:solidFill>
                          <a:schemeClr val="accent1">
                            <a:lumMod val="75000"/>
                          </a:schemeClr>
                        </a:solidFill>
                        <a:latin typeface="Aptos" panose="020B0004020202020204" pitchFamily="34" charset="0"/>
                      </a:endParaRPr>
                    </a:p>
                  </a:txBody>
                  <a:tcPr/>
                </a:tc>
                <a:tc>
                  <a:txBody>
                    <a:bodyPr/>
                    <a:lstStyle/>
                    <a:p>
                      <a:pPr algn="ctr"/>
                      <a:r>
                        <a:rPr lang="fr-CA" dirty="0">
                          <a:latin typeface="Aptos" panose="020B0004020202020204" pitchFamily="34" charset="0"/>
                        </a:rPr>
                        <a:t>144</a:t>
                      </a:r>
                    </a:p>
                  </a:txBody>
                  <a:tcPr/>
                </a:tc>
                <a:tc>
                  <a:txBody>
                    <a:bodyPr/>
                    <a:lstStyle/>
                    <a:p>
                      <a:pPr algn="ctr"/>
                      <a:r>
                        <a:rPr lang="fr-CA" dirty="0">
                          <a:latin typeface="Aptos" panose="020B0004020202020204" pitchFamily="34" charset="0"/>
                        </a:rPr>
                        <a:t>3</a:t>
                      </a:r>
                    </a:p>
                  </a:txBody>
                  <a:tcPr/>
                </a:tc>
                <a:extLst>
                  <a:ext uri="{0D108BD9-81ED-4DB2-BD59-A6C34878D82A}">
                    <a16:rowId xmlns:a16="http://schemas.microsoft.com/office/drawing/2014/main" val="673198439"/>
                  </a:ext>
                </a:extLst>
              </a:tr>
              <a:tr h="613607">
                <a:tc>
                  <a:txBody>
                    <a:bodyPr/>
                    <a:lstStyle/>
                    <a:p>
                      <a:r>
                        <a:rPr lang="fr-CA" sz="1800" dirty="0">
                          <a:solidFill>
                            <a:schemeClr val="accent1">
                              <a:lumMod val="75000"/>
                            </a:schemeClr>
                          </a:solidFill>
                          <a:latin typeface="Aptos" panose="020B0004020202020204" pitchFamily="34" charset="0"/>
                        </a:rPr>
                        <a:t>Open Ed Alberta</a:t>
                      </a:r>
                    </a:p>
                  </a:txBody>
                  <a:tcPr/>
                </a:tc>
                <a:tc>
                  <a:txBody>
                    <a:bodyPr/>
                    <a:lstStyle/>
                    <a:p>
                      <a:pPr algn="ctr"/>
                      <a:r>
                        <a:rPr lang="fr-CA" dirty="0">
                          <a:latin typeface="Aptos" panose="020B0004020202020204" pitchFamily="34" charset="0"/>
                        </a:rPr>
                        <a:t>124</a:t>
                      </a:r>
                    </a:p>
                  </a:txBody>
                  <a:tcPr/>
                </a:tc>
                <a:tc>
                  <a:txBody>
                    <a:bodyPr/>
                    <a:lstStyle/>
                    <a:p>
                      <a:pPr algn="ctr"/>
                      <a:r>
                        <a:rPr lang="fr-CA" dirty="0">
                          <a:latin typeface="Aptos" panose="020B0004020202020204" pitchFamily="34" charset="0"/>
                        </a:rPr>
                        <a:t>14</a:t>
                      </a:r>
                    </a:p>
                  </a:txBody>
                  <a:tcPr/>
                </a:tc>
                <a:extLst>
                  <a:ext uri="{0D108BD9-81ED-4DB2-BD59-A6C34878D82A}">
                    <a16:rowId xmlns:a16="http://schemas.microsoft.com/office/drawing/2014/main" val="3442954959"/>
                  </a:ext>
                </a:extLst>
              </a:tr>
              <a:tr h="422419">
                <a:tc>
                  <a:txBody>
                    <a:bodyPr/>
                    <a:lstStyle/>
                    <a:p>
                      <a:r>
                        <a:rPr lang="fr-CA" sz="1800" dirty="0">
                          <a:solidFill>
                            <a:schemeClr val="accent1">
                              <a:lumMod val="75000"/>
                            </a:schemeClr>
                          </a:solidFill>
                          <a:latin typeface="Aptos" panose="020B0004020202020204" pitchFamily="34" charset="0"/>
                        </a:rPr>
                        <a:t>Open </a:t>
                      </a:r>
                      <a:r>
                        <a:rPr lang="fr-CA" sz="1800" dirty="0" err="1">
                          <a:solidFill>
                            <a:schemeClr val="accent1">
                              <a:lumMod val="75000"/>
                            </a:schemeClr>
                          </a:solidFill>
                          <a:latin typeface="Aptos" panose="020B0004020202020204" pitchFamily="34" charset="0"/>
                        </a:rPr>
                        <a:t>Press</a:t>
                      </a:r>
                      <a:r>
                        <a:rPr lang="fr-CA" sz="1800" dirty="0">
                          <a:solidFill>
                            <a:schemeClr val="accent1">
                              <a:lumMod val="75000"/>
                            </a:schemeClr>
                          </a:solidFill>
                          <a:latin typeface="Aptos" panose="020B0004020202020204" pitchFamily="34" charset="0"/>
                        </a:rPr>
                        <a:t> U </a:t>
                      </a:r>
                      <a:r>
                        <a:rPr lang="fr-CA" sz="1800" dirty="0" err="1">
                          <a:solidFill>
                            <a:schemeClr val="accent1">
                              <a:lumMod val="75000"/>
                            </a:schemeClr>
                          </a:solidFill>
                          <a:latin typeface="Aptos" panose="020B0004020202020204" pitchFamily="34" charset="0"/>
                        </a:rPr>
                        <a:t>Sask</a:t>
                      </a:r>
                      <a:endParaRPr lang="fr-CA" sz="1800" dirty="0">
                        <a:solidFill>
                          <a:schemeClr val="accent1">
                            <a:lumMod val="75000"/>
                          </a:schemeClr>
                        </a:solidFill>
                        <a:latin typeface="Aptos" panose="020B0004020202020204" pitchFamily="34" charset="0"/>
                      </a:endParaRPr>
                    </a:p>
                  </a:txBody>
                  <a:tcPr/>
                </a:tc>
                <a:tc>
                  <a:txBody>
                    <a:bodyPr/>
                    <a:lstStyle/>
                    <a:p>
                      <a:pPr algn="ctr"/>
                      <a:r>
                        <a:rPr lang="fr-CA" dirty="0">
                          <a:latin typeface="Aptos" panose="020B0004020202020204" pitchFamily="34" charset="0"/>
                        </a:rPr>
                        <a:t>42</a:t>
                      </a:r>
                    </a:p>
                  </a:txBody>
                  <a:tcPr/>
                </a:tc>
                <a:tc>
                  <a:txBody>
                    <a:bodyPr/>
                    <a:lstStyle/>
                    <a:p>
                      <a:pPr algn="ctr"/>
                      <a:r>
                        <a:rPr lang="fr-CA" dirty="0">
                          <a:latin typeface="Aptos" panose="020B0004020202020204" pitchFamily="34" charset="0"/>
                        </a:rPr>
                        <a:t>1</a:t>
                      </a:r>
                    </a:p>
                  </a:txBody>
                  <a:tcPr/>
                </a:tc>
                <a:extLst>
                  <a:ext uri="{0D108BD9-81ED-4DB2-BD59-A6C34878D82A}">
                    <a16:rowId xmlns:a16="http://schemas.microsoft.com/office/drawing/2014/main" val="673648546"/>
                  </a:ext>
                </a:extLst>
              </a:tr>
              <a:tr h="729106">
                <a:tc>
                  <a:txBody>
                    <a:bodyPr/>
                    <a:lstStyle/>
                    <a:p>
                      <a:r>
                        <a:rPr lang="fr-CA" sz="1800" dirty="0">
                          <a:solidFill>
                            <a:schemeClr val="accent1">
                              <a:lumMod val="75000"/>
                            </a:schemeClr>
                          </a:solidFill>
                          <a:latin typeface="Aptos" panose="020B0004020202020204" pitchFamily="34" charset="0"/>
                          <a:hlinkClick r:id="rId3"/>
                        </a:rPr>
                        <a:t>OER Atlantic – REL Atlantic</a:t>
                      </a:r>
                      <a:endParaRPr lang="fr-CA" sz="1800" dirty="0">
                        <a:solidFill>
                          <a:schemeClr val="accent1">
                            <a:lumMod val="75000"/>
                          </a:schemeClr>
                        </a:solidFill>
                        <a:latin typeface="Aptos" panose="020B0004020202020204" pitchFamily="34" charset="0"/>
                      </a:endParaRPr>
                    </a:p>
                  </a:txBody>
                  <a:tcPr/>
                </a:tc>
                <a:tc>
                  <a:txBody>
                    <a:bodyPr/>
                    <a:lstStyle/>
                    <a:p>
                      <a:pPr algn="ctr"/>
                      <a:r>
                        <a:rPr lang="fr-CA" dirty="0">
                          <a:latin typeface="Aptos" panose="020B0004020202020204" pitchFamily="34" charset="0"/>
                        </a:rPr>
                        <a:t>49 (45 )</a:t>
                      </a:r>
                    </a:p>
                  </a:txBody>
                  <a:tcPr/>
                </a:tc>
                <a:tc>
                  <a:txBody>
                    <a:bodyPr/>
                    <a:lstStyle/>
                    <a:p>
                      <a:pPr algn="ctr"/>
                      <a:r>
                        <a:rPr lang="fr-CA" dirty="0">
                          <a:latin typeface="Aptos" panose="020B0004020202020204" pitchFamily="34" charset="0"/>
                        </a:rPr>
                        <a:t>2 en </a:t>
                      </a:r>
                      <a:r>
                        <a:rPr lang="fr-CA" dirty="0" err="1">
                          <a:latin typeface="Aptos" panose="020B0004020202020204" pitchFamily="34" charset="0"/>
                        </a:rPr>
                        <a:t>dév</a:t>
                      </a:r>
                      <a:r>
                        <a:rPr lang="fr-CA" dirty="0">
                          <a:latin typeface="Aptos" panose="020B0004020202020204" pitchFamily="34" charset="0"/>
                        </a:rPr>
                        <a:t>.</a:t>
                      </a:r>
                    </a:p>
                  </a:txBody>
                  <a:tcPr/>
                </a:tc>
                <a:extLst>
                  <a:ext uri="{0D108BD9-81ED-4DB2-BD59-A6C34878D82A}">
                    <a16:rowId xmlns:a16="http://schemas.microsoft.com/office/drawing/2014/main" val="1550289486"/>
                  </a:ext>
                </a:extLst>
              </a:tr>
              <a:tr h="422419">
                <a:tc>
                  <a:txBody>
                    <a:bodyPr/>
                    <a:lstStyle/>
                    <a:p>
                      <a:r>
                        <a:rPr lang="fr-CA" sz="1800" dirty="0">
                          <a:solidFill>
                            <a:schemeClr val="accent1">
                              <a:lumMod val="75000"/>
                            </a:schemeClr>
                          </a:solidFill>
                          <a:latin typeface="Aptos" panose="020B0004020202020204" pitchFamily="34" charset="0"/>
                          <a:hlinkClick r:id="rId4"/>
                        </a:rPr>
                        <a:t>Fabrique REL</a:t>
                      </a:r>
                      <a:r>
                        <a:rPr lang="fr-CA" sz="1800" dirty="0">
                          <a:solidFill>
                            <a:schemeClr val="accent1">
                              <a:lumMod val="75000"/>
                            </a:schemeClr>
                          </a:solidFill>
                          <a:latin typeface="Aptos" panose="020B0004020202020204" pitchFamily="34" charset="0"/>
                        </a:rPr>
                        <a:t> *(pas sur Pressbooks)</a:t>
                      </a:r>
                    </a:p>
                  </a:txBody>
                  <a:tcPr/>
                </a:tc>
                <a:tc>
                  <a:txBody>
                    <a:bodyPr/>
                    <a:lstStyle/>
                    <a:p>
                      <a:pPr algn="ctr"/>
                      <a:r>
                        <a:rPr lang="fr-CA" dirty="0">
                          <a:latin typeface="Aptos" panose="020B0004020202020204" pitchFamily="34" charset="0"/>
                        </a:rPr>
                        <a:t>156</a:t>
                      </a:r>
                    </a:p>
                  </a:txBody>
                  <a:tcPr/>
                </a:tc>
                <a:tc>
                  <a:txBody>
                    <a:bodyPr/>
                    <a:lstStyle/>
                    <a:p>
                      <a:pPr algn="ctr"/>
                      <a:endParaRPr lang="fr-CA" dirty="0">
                        <a:latin typeface="Aptos" panose="020B0004020202020204" pitchFamily="34" charset="0"/>
                      </a:endParaRPr>
                    </a:p>
                  </a:txBody>
                  <a:tcPr/>
                </a:tc>
                <a:extLst>
                  <a:ext uri="{0D108BD9-81ED-4DB2-BD59-A6C34878D82A}">
                    <a16:rowId xmlns:a16="http://schemas.microsoft.com/office/drawing/2014/main" val="4050675284"/>
                  </a:ext>
                </a:extLst>
              </a:tr>
            </a:tbl>
          </a:graphicData>
        </a:graphic>
      </p:graphicFrame>
      <p:sp>
        <p:nvSpPr>
          <p:cNvPr id="3" name="Titre 2">
            <a:extLst>
              <a:ext uri="{FF2B5EF4-FFF2-40B4-BE49-F238E27FC236}">
                <a16:creationId xmlns:a16="http://schemas.microsoft.com/office/drawing/2014/main" id="{4AE62EE2-4B3C-49D5-B68D-25D3268E4A9E}"/>
              </a:ext>
            </a:extLst>
          </p:cNvPr>
          <p:cNvSpPr>
            <a:spLocks noGrp="1"/>
          </p:cNvSpPr>
          <p:nvPr>
            <p:ph type="title"/>
          </p:nvPr>
        </p:nvSpPr>
        <p:spPr>
          <a:xfrm>
            <a:off x="609600" y="172923"/>
            <a:ext cx="8229600" cy="955789"/>
          </a:xfrm>
        </p:spPr>
        <p:txBody>
          <a:bodyPr/>
          <a:lstStyle/>
          <a:p>
            <a:r>
              <a:rPr lang="fr-CA" dirty="0"/>
              <a:t>                                   </a:t>
            </a:r>
            <a:r>
              <a:rPr lang="fr-CA" dirty="0">
                <a:latin typeface="Arial Narrow" panose="020B0606020202030204" pitchFamily="34" charset="0"/>
              </a:rPr>
              <a:t> </a:t>
            </a:r>
            <a:r>
              <a:rPr lang="fr-CA" dirty="0">
                <a:solidFill>
                  <a:schemeClr val="tx1"/>
                </a:solidFill>
                <a:latin typeface="Arial Narrow" panose="020B0606020202030204" pitchFamily="34" charset="0"/>
              </a:rPr>
              <a:t>Directory</a:t>
            </a:r>
          </a:p>
        </p:txBody>
      </p:sp>
      <p:pic>
        <p:nvPicPr>
          <p:cNvPr id="11" name="Image 10">
            <a:hlinkClick r:id="rId5"/>
            <a:extLst>
              <a:ext uri="{FF2B5EF4-FFF2-40B4-BE49-F238E27FC236}">
                <a16:creationId xmlns:a16="http://schemas.microsoft.com/office/drawing/2014/main" id="{55350540-FC6E-3448-EF5F-F80022EAEE87}"/>
              </a:ext>
            </a:extLst>
          </p:cNvPr>
          <p:cNvPicPr>
            <a:picLocks noChangeAspect="1"/>
          </p:cNvPicPr>
          <p:nvPr/>
        </p:nvPicPr>
        <p:blipFill>
          <a:blip r:embed="rId6"/>
          <a:stretch>
            <a:fillRect/>
          </a:stretch>
        </p:blipFill>
        <p:spPr>
          <a:xfrm>
            <a:off x="1940024" y="313455"/>
            <a:ext cx="2460751" cy="674723"/>
          </a:xfrm>
          <a:prstGeom prst="rect">
            <a:avLst/>
          </a:prstGeom>
          <a:ln w="6350">
            <a:solidFill>
              <a:schemeClr val="accent1"/>
            </a:solidFill>
          </a:ln>
        </p:spPr>
      </p:pic>
    </p:spTree>
    <p:extLst>
      <p:ext uri="{BB962C8B-B14F-4D97-AF65-F5344CB8AC3E}">
        <p14:creationId xmlns:p14="http://schemas.microsoft.com/office/powerpoint/2010/main" val="397179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2FED6-0E75-154C-7F51-C6DDD7CA6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E485E-9B7F-C729-50F3-D17C12CC70EC}"/>
              </a:ext>
            </a:extLst>
          </p:cNvPr>
          <p:cNvSpPr>
            <a:spLocks noGrp="1"/>
          </p:cNvSpPr>
          <p:nvPr>
            <p:ph type="title"/>
          </p:nvPr>
        </p:nvSpPr>
        <p:spPr>
          <a:xfrm>
            <a:off x="3317874" y="1807029"/>
            <a:ext cx="5143738" cy="3265714"/>
          </a:xfrm>
        </p:spPr>
        <p:txBody>
          <a:bodyPr/>
          <a:lstStyle/>
          <a:p>
            <a:r>
              <a:rPr lang="fr-CA" dirty="0"/>
              <a:t>3. OER Atlantic-REL Atlantique</a:t>
            </a:r>
            <a:br>
              <a:rPr lang="fr-CA" dirty="0"/>
            </a:br>
            <a:endParaRPr lang="fr-CA" dirty="0"/>
          </a:p>
        </p:txBody>
      </p:sp>
    </p:spTree>
    <p:extLst>
      <p:ext uri="{BB962C8B-B14F-4D97-AF65-F5344CB8AC3E}">
        <p14:creationId xmlns:p14="http://schemas.microsoft.com/office/powerpoint/2010/main" val="290530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D41EC-94CA-7B1F-C747-1BDF2AB8349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4E096BF-0FA8-125B-3152-53B212A1BB3F}"/>
              </a:ext>
            </a:extLst>
          </p:cNvPr>
          <p:cNvSpPr>
            <a:spLocks noGrp="1"/>
          </p:cNvSpPr>
          <p:nvPr>
            <p:ph idx="1"/>
          </p:nvPr>
        </p:nvSpPr>
        <p:spPr>
          <a:xfrm>
            <a:off x="304800" y="1401798"/>
            <a:ext cx="8544144" cy="5283280"/>
          </a:xfrm>
        </p:spPr>
        <p:txBody>
          <a:bodyPr/>
          <a:lstStyle/>
          <a:p>
            <a:pPr marL="342900" indent="-342900">
              <a:buFont typeface="Arial" panose="020B0604020202020204" pitchFamily="34" charset="0"/>
              <a:buChar char="•"/>
            </a:pPr>
            <a:endParaRPr lang="en-US" dirty="0">
              <a:solidFill>
                <a:schemeClr val="accent1">
                  <a:lumMod val="75000"/>
                </a:schemeClr>
              </a:solidFill>
              <a:latin typeface="Abadi" panose="020B0604020104020204" pitchFamily="34" charset="0"/>
            </a:endParaRPr>
          </a:p>
          <a:p>
            <a:pPr marL="342900" indent="-342900">
              <a:buFont typeface="Arial" panose="020B0604020202020204" pitchFamily="34" charset="0"/>
              <a:buChar char="•"/>
            </a:pPr>
            <a:r>
              <a:rPr lang="en-US" sz="2600" dirty="0" err="1">
                <a:solidFill>
                  <a:schemeClr val="accent1">
                    <a:lumMod val="75000"/>
                  </a:schemeClr>
                </a:solidFill>
                <a:latin typeface="Abadi" panose="020B0604020104020204" pitchFamily="34" charset="0"/>
              </a:rPr>
              <a:t>Fondé</a:t>
            </a:r>
            <a:r>
              <a:rPr lang="en-US" sz="2600" dirty="0">
                <a:solidFill>
                  <a:schemeClr val="accent1">
                    <a:lumMod val="75000"/>
                  </a:schemeClr>
                </a:solidFill>
                <a:latin typeface="Abadi" panose="020B0604020104020204" pitchFamily="34" charset="0"/>
              </a:rPr>
              <a:t> et </a:t>
            </a:r>
            <a:r>
              <a:rPr lang="en-US" sz="2600" dirty="0" err="1">
                <a:solidFill>
                  <a:schemeClr val="accent1">
                    <a:lumMod val="75000"/>
                  </a:schemeClr>
                </a:solidFill>
                <a:latin typeface="Abadi" panose="020B0604020104020204" pitchFamily="34" charset="0"/>
              </a:rPr>
              <a:t>subventionné</a:t>
            </a:r>
            <a:r>
              <a:rPr lang="en-US" sz="2600" dirty="0">
                <a:solidFill>
                  <a:schemeClr val="accent1">
                    <a:lumMod val="75000"/>
                  </a:schemeClr>
                </a:solidFill>
                <a:latin typeface="Abadi" panose="020B0604020104020204" pitchFamily="34" charset="0"/>
              </a:rPr>
              <a:t> par le </a:t>
            </a:r>
            <a:r>
              <a:rPr lang="en-US" sz="2600" i="1" dirty="0">
                <a:solidFill>
                  <a:schemeClr val="accent1">
                    <a:lumMod val="75000"/>
                  </a:schemeClr>
                </a:solidFill>
                <a:latin typeface="Abadi" panose="020B0604020104020204" pitchFamily="34" charset="0"/>
              </a:rPr>
              <a:t>Council of Atlantic Academic Libraries</a:t>
            </a:r>
            <a:r>
              <a:rPr lang="en-US" sz="2600" dirty="0">
                <a:solidFill>
                  <a:schemeClr val="accent1">
                    <a:lumMod val="75000"/>
                  </a:schemeClr>
                </a:solidFill>
                <a:latin typeface="Abadi" panose="020B0604020104020204" pitchFamily="34" charset="0"/>
              </a:rPr>
              <a:t> -</a:t>
            </a:r>
            <a:r>
              <a:rPr lang="en-US" sz="2600" i="1" dirty="0">
                <a:solidFill>
                  <a:schemeClr val="accent1">
                    <a:lumMod val="75000"/>
                  </a:schemeClr>
                </a:solidFill>
                <a:latin typeface="Abadi" panose="020B0604020104020204" pitchFamily="34" charset="0"/>
              </a:rPr>
              <a:t>Conseil des bibliothèques </a:t>
            </a:r>
            <a:r>
              <a:rPr lang="en-US" sz="2600" i="1" dirty="0" err="1">
                <a:solidFill>
                  <a:schemeClr val="accent1">
                    <a:lumMod val="75000"/>
                  </a:schemeClr>
                </a:solidFill>
                <a:latin typeface="Abadi" panose="020B0604020104020204" pitchFamily="34" charset="0"/>
              </a:rPr>
              <a:t>postsecondaires</a:t>
            </a:r>
            <a:r>
              <a:rPr lang="en-US" sz="2600" i="1" dirty="0">
                <a:solidFill>
                  <a:schemeClr val="accent1">
                    <a:lumMod val="75000"/>
                  </a:schemeClr>
                </a:solidFill>
                <a:latin typeface="Abadi" panose="020B0604020104020204" pitchFamily="34" charset="0"/>
              </a:rPr>
              <a:t> de </a:t>
            </a:r>
            <a:r>
              <a:rPr lang="en-US" sz="2600" i="1" dirty="0" err="1">
                <a:solidFill>
                  <a:schemeClr val="accent1">
                    <a:lumMod val="75000"/>
                  </a:schemeClr>
                </a:solidFill>
                <a:latin typeface="Abadi" panose="020B0604020104020204" pitchFamily="34" charset="0"/>
              </a:rPr>
              <a:t>l’Atlantique</a:t>
            </a:r>
            <a:r>
              <a:rPr lang="en-US" sz="2600" i="1" dirty="0">
                <a:solidFill>
                  <a:schemeClr val="accent1">
                    <a:lumMod val="75000"/>
                  </a:schemeClr>
                </a:solidFill>
                <a:latin typeface="Abadi" panose="020B0604020104020204" pitchFamily="34" charset="0"/>
              </a:rPr>
              <a:t> </a:t>
            </a:r>
            <a:r>
              <a:rPr lang="en-US" sz="2600" dirty="0">
                <a:solidFill>
                  <a:schemeClr val="accent1">
                    <a:lumMod val="75000"/>
                  </a:schemeClr>
                </a:solidFill>
                <a:latin typeface="Abadi" panose="020B0604020104020204" pitchFamily="34" charset="0"/>
              </a:rPr>
              <a:t>(CAAL-CBPA), un </a:t>
            </a:r>
            <a:r>
              <a:rPr lang="en-US" sz="2600" dirty="0" err="1">
                <a:solidFill>
                  <a:schemeClr val="accent1">
                    <a:lumMod val="75000"/>
                  </a:schemeClr>
                </a:solidFill>
                <a:latin typeface="Abadi" panose="020B0604020104020204" pitchFamily="34" charset="0"/>
              </a:rPr>
              <a:t>partenariat</a:t>
            </a:r>
            <a:r>
              <a:rPr lang="en-US" sz="2600" dirty="0">
                <a:solidFill>
                  <a:schemeClr val="accent1">
                    <a:lumMod val="75000"/>
                  </a:schemeClr>
                </a:solidFill>
                <a:latin typeface="Abadi" panose="020B0604020104020204" pitchFamily="34" charset="0"/>
              </a:rPr>
              <a:t> de 20 bibliothèques </a:t>
            </a:r>
            <a:r>
              <a:rPr lang="en-US" sz="2600" dirty="0" err="1">
                <a:solidFill>
                  <a:schemeClr val="accent1">
                    <a:lumMod val="75000"/>
                  </a:schemeClr>
                </a:solidFill>
                <a:latin typeface="Abadi" panose="020B0604020104020204" pitchFamily="34" charset="0"/>
              </a:rPr>
              <a:t>postsecondaires</a:t>
            </a:r>
            <a:r>
              <a:rPr lang="en-US" sz="2600" dirty="0">
                <a:solidFill>
                  <a:schemeClr val="accent1">
                    <a:lumMod val="75000"/>
                  </a:schemeClr>
                </a:solidFill>
                <a:latin typeface="Abadi" panose="020B0604020104020204" pitchFamily="34" charset="0"/>
              </a:rPr>
              <a:t> de </a:t>
            </a:r>
            <a:r>
              <a:rPr lang="en-US" sz="2600" dirty="0" err="1">
                <a:solidFill>
                  <a:schemeClr val="accent1">
                    <a:lumMod val="75000"/>
                  </a:schemeClr>
                </a:solidFill>
                <a:latin typeface="Abadi" panose="020B0604020104020204" pitchFamily="34" charset="0"/>
              </a:rPr>
              <a:t>l’Atlantique</a:t>
            </a:r>
            <a:r>
              <a:rPr lang="en-US" sz="2600" dirty="0">
                <a:solidFill>
                  <a:schemeClr val="accent1">
                    <a:lumMod val="75000"/>
                  </a:schemeClr>
                </a:solidFill>
                <a:latin typeface="Abadi" panose="020B0604020104020204" pitchFamily="34" charset="0"/>
              </a:rPr>
              <a:t>. </a:t>
            </a:r>
            <a:r>
              <a:rPr lang="en-US" sz="2600" dirty="0" err="1">
                <a:solidFill>
                  <a:schemeClr val="accent1">
                    <a:lumMod val="75000"/>
                  </a:schemeClr>
                </a:solidFill>
                <a:latin typeface="Abadi" panose="020B0604020104020204" pitchFamily="34" charset="0"/>
              </a:rPr>
              <a:t>Depuis</a:t>
            </a:r>
            <a:r>
              <a:rPr lang="en-US" sz="2600" dirty="0">
                <a:solidFill>
                  <a:schemeClr val="accent1">
                    <a:lumMod val="75000"/>
                  </a:schemeClr>
                </a:solidFill>
                <a:latin typeface="Abadi" panose="020B0604020104020204" pitchFamily="34" charset="0"/>
              </a:rPr>
              <a:t> 2024: </a:t>
            </a:r>
            <a:r>
              <a:rPr lang="en-US" sz="2600" dirty="0" err="1">
                <a:solidFill>
                  <a:schemeClr val="accent1">
                    <a:lumMod val="75000"/>
                  </a:schemeClr>
                </a:solidFill>
                <a:latin typeface="Abadi" panose="020B0604020104020204" pitchFamily="34" charset="0"/>
              </a:rPr>
              <a:t>projet-pilote</a:t>
            </a:r>
            <a:r>
              <a:rPr lang="en-US" sz="2600" dirty="0">
                <a:solidFill>
                  <a:schemeClr val="accent1">
                    <a:lumMod val="75000"/>
                  </a:schemeClr>
                </a:solidFill>
                <a:latin typeface="Abadi" panose="020B0604020104020204" pitchFamily="34" charset="0"/>
              </a:rPr>
              <a:t> de trois </a:t>
            </a:r>
            <a:r>
              <a:rPr lang="en-US" sz="2600" dirty="0" err="1">
                <a:solidFill>
                  <a:schemeClr val="accent1">
                    <a:lumMod val="75000"/>
                  </a:schemeClr>
                </a:solidFill>
                <a:latin typeface="Abadi" panose="020B0604020104020204" pitchFamily="34" charset="0"/>
              </a:rPr>
              <a:t>ans</a:t>
            </a:r>
            <a:r>
              <a:rPr lang="en-US" sz="2600" dirty="0">
                <a:solidFill>
                  <a:schemeClr val="accent1">
                    <a:lumMod val="75000"/>
                  </a:schemeClr>
                </a:solidFill>
                <a:latin typeface="Abadi" panose="020B0604020104020204" pitchFamily="34" charset="0"/>
              </a:rPr>
              <a:t>, </a:t>
            </a:r>
            <a:r>
              <a:rPr lang="en-US" sz="2600" dirty="0" err="1">
                <a:solidFill>
                  <a:schemeClr val="accent1">
                    <a:lumMod val="75000"/>
                  </a:schemeClr>
                </a:solidFill>
                <a:latin typeface="Abadi" panose="020B0604020104020204" pitchFamily="34" charset="0"/>
              </a:rPr>
              <a:t>financé</a:t>
            </a:r>
            <a:r>
              <a:rPr lang="en-US" sz="2600" dirty="0">
                <a:solidFill>
                  <a:schemeClr val="accent1">
                    <a:lumMod val="75000"/>
                  </a:schemeClr>
                </a:solidFill>
                <a:latin typeface="Abadi" panose="020B0604020104020204" pitchFamily="34" charset="0"/>
              </a:rPr>
              <a:t> par le Council of Atlantic Ministers for Education and Training (quatre provinces de </a:t>
            </a:r>
            <a:r>
              <a:rPr lang="en-US" sz="2600" dirty="0" err="1">
                <a:solidFill>
                  <a:schemeClr val="accent1">
                    <a:lumMod val="75000"/>
                  </a:schemeClr>
                </a:solidFill>
                <a:latin typeface="Abadi" panose="020B0604020104020204" pitchFamily="34" charset="0"/>
              </a:rPr>
              <a:t>l’Atlantique</a:t>
            </a:r>
            <a:r>
              <a:rPr lang="en-US" sz="2600" dirty="0">
                <a:solidFill>
                  <a:schemeClr val="accent1">
                    <a:lumMod val="75000"/>
                  </a:schemeClr>
                </a:solidFill>
                <a:latin typeface="Abadi" panose="020B0604020104020204" pitchFamily="34" charset="0"/>
              </a:rPr>
              <a:t>)</a:t>
            </a:r>
          </a:p>
          <a:p>
            <a:pPr marL="342900" indent="-342900">
              <a:buFont typeface="Arial" panose="020B0604020202020204" pitchFamily="34" charset="0"/>
              <a:buChar char="•"/>
            </a:pPr>
            <a:r>
              <a:rPr lang="en-US" sz="2600" dirty="0" err="1">
                <a:solidFill>
                  <a:schemeClr val="accent1">
                    <a:lumMod val="75000"/>
                  </a:schemeClr>
                </a:solidFill>
                <a:latin typeface="Abadi" panose="020B0604020104020204" pitchFamily="34" charset="0"/>
              </a:rPr>
              <a:t>Lancé</a:t>
            </a:r>
            <a:r>
              <a:rPr lang="en-US" sz="2600" dirty="0">
                <a:solidFill>
                  <a:schemeClr val="accent1">
                    <a:lumMod val="75000"/>
                  </a:schemeClr>
                </a:solidFill>
                <a:latin typeface="Abadi" panose="020B0604020104020204" pitchFamily="34" charset="0"/>
              </a:rPr>
              <a:t> en </a:t>
            </a:r>
            <a:r>
              <a:rPr lang="en-US" sz="2600" dirty="0" err="1">
                <a:solidFill>
                  <a:schemeClr val="accent1">
                    <a:lumMod val="75000"/>
                  </a:schemeClr>
                </a:solidFill>
                <a:latin typeface="Abadi" panose="020B0604020104020204" pitchFamily="34" charset="0"/>
              </a:rPr>
              <a:t>février</a:t>
            </a:r>
            <a:r>
              <a:rPr lang="en-US" sz="2600" dirty="0">
                <a:solidFill>
                  <a:schemeClr val="accent1">
                    <a:lumMod val="75000"/>
                  </a:schemeClr>
                </a:solidFill>
                <a:latin typeface="Abadi" panose="020B0604020104020204" pitchFamily="34" charset="0"/>
              </a:rPr>
              <a:t> 2021</a:t>
            </a:r>
          </a:p>
          <a:p>
            <a:pPr marL="342900" indent="-342900">
              <a:buFont typeface="Arial" panose="020B0604020202020204" pitchFamily="34" charset="0"/>
              <a:buChar char="•"/>
            </a:pPr>
            <a:r>
              <a:rPr lang="en-US" sz="2600" dirty="0" err="1">
                <a:solidFill>
                  <a:schemeClr val="accent1">
                    <a:lumMod val="75000"/>
                  </a:schemeClr>
                </a:solidFill>
                <a:latin typeface="Abadi" panose="020B0604020104020204" pitchFamily="34" charset="0"/>
              </a:rPr>
              <a:t>Plateforme</a:t>
            </a:r>
            <a:r>
              <a:rPr lang="en-US" sz="2600" dirty="0">
                <a:solidFill>
                  <a:schemeClr val="accent1">
                    <a:lumMod val="75000"/>
                  </a:schemeClr>
                </a:solidFill>
                <a:latin typeface="Abadi" panose="020B0604020104020204" pitchFamily="34" charset="0"/>
              </a:rPr>
              <a:t> </a:t>
            </a:r>
            <a:r>
              <a:rPr lang="en-US" sz="2600" dirty="0" err="1">
                <a:solidFill>
                  <a:schemeClr val="accent1">
                    <a:lumMod val="75000"/>
                  </a:schemeClr>
                </a:solidFill>
                <a:latin typeface="Abadi" panose="020B0604020104020204" pitchFamily="34" charset="0"/>
              </a:rPr>
              <a:t>d’hébergement</a:t>
            </a:r>
            <a:r>
              <a:rPr lang="en-US" sz="2600" dirty="0">
                <a:solidFill>
                  <a:schemeClr val="accent1">
                    <a:lumMod val="75000"/>
                  </a:schemeClr>
                </a:solidFill>
                <a:latin typeface="Abadi" panose="020B0604020104020204" pitchFamily="34" charset="0"/>
              </a:rPr>
              <a:t> et de creation de REL (Pressbooks)</a:t>
            </a:r>
          </a:p>
          <a:p>
            <a:pPr marL="342900" indent="-342900">
              <a:buFont typeface="Arial" panose="020B0604020202020204" pitchFamily="34" charset="0"/>
              <a:buChar char="•"/>
            </a:pPr>
            <a:r>
              <a:rPr lang="en-US" sz="2600" dirty="0">
                <a:solidFill>
                  <a:schemeClr val="accent1">
                    <a:lumMod val="75000"/>
                  </a:schemeClr>
                </a:solidFill>
                <a:latin typeface="Abadi" panose="020B0604020104020204" pitchFamily="34" charset="0"/>
              </a:rPr>
              <a:t>Bourses de subvention</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38CFF0A8-5BF3-1EB5-C40D-8A61CC7F04E0}"/>
              </a:ext>
            </a:extLst>
          </p:cNvPr>
          <p:cNvSpPr>
            <a:spLocks noGrp="1"/>
          </p:cNvSpPr>
          <p:nvPr>
            <p:ph type="title"/>
          </p:nvPr>
        </p:nvSpPr>
        <p:spPr/>
        <p:txBody>
          <a:bodyPr/>
          <a:lstStyle/>
          <a:p>
            <a:endParaRPr lang="fr-CA" dirty="0"/>
          </a:p>
        </p:txBody>
      </p:sp>
      <p:pic>
        <p:nvPicPr>
          <p:cNvPr id="4" name="Image 3">
            <a:hlinkClick r:id="rId3"/>
            <a:extLst>
              <a:ext uri="{FF2B5EF4-FFF2-40B4-BE49-F238E27FC236}">
                <a16:creationId xmlns:a16="http://schemas.microsoft.com/office/drawing/2014/main" id="{8970CD0C-29DA-972C-7C5E-13B70A1D1FB3}"/>
              </a:ext>
            </a:extLst>
          </p:cNvPr>
          <p:cNvPicPr>
            <a:picLocks noChangeAspect="1"/>
          </p:cNvPicPr>
          <p:nvPr/>
        </p:nvPicPr>
        <p:blipFill>
          <a:blip r:embed="rId4"/>
          <a:stretch>
            <a:fillRect/>
          </a:stretch>
        </p:blipFill>
        <p:spPr>
          <a:xfrm>
            <a:off x="751219" y="294517"/>
            <a:ext cx="2926080" cy="964406"/>
          </a:xfrm>
          <a:prstGeom prst="rect">
            <a:avLst/>
          </a:prstGeom>
          <a:ln w="12700">
            <a:solidFill>
              <a:schemeClr val="tx1"/>
            </a:solidFill>
          </a:ln>
        </p:spPr>
      </p:pic>
      <p:pic>
        <p:nvPicPr>
          <p:cNvPr id="5" name="Image 4">
            <a:hlinkClick r:id="rId5"/>
            <a:extLst>
              <a:ext uri="{FF2B5EF4-FFF2-40B4-BE49-F238E27FC236}">
                <a16:creationId xmlns:a16="http://schemas.microsoft.com/office/drawing/2014/main" id="{FBC02675-19F3-1528-658C-AC7AC86D64EA}"/>
              </a:ext>
            </a:extLst>
          </p:cNvPr>
          <p:cNvPicPr>
            <a:picLocks noChangeAspect="1"/>
          </p:cNvPicPr>
          <p:nvPr/>
        </p:nvPicPr>
        <p:blipFill rotWithShape="1">
          <a:blip r:embed="rId6"/>
          <a:srcRect r="3527"/>
          <a:stretch/>
        </p:blipFill>
        <p:spPr>
          <a:xfrm>
            <a:off x="4151644" y="223079"/>
            <a:ext cx="3595218" cy="1107281"/>
          </a:xfrm>
          <a:prstGeom prst="rect">
            <a:avLst/>
          </a:prstGeom>
        </p:spPr>
      </p:pic>
    </p:spTree>
    <p:extLst>
      <p:ext uri="{BB962C8B-B14F-4D97-AF65-F5344CB8AC3E}">
        <p14:creationId xmlns:p14="http://schemas.microsoft.com/office/powerpoint/2010/main" val="418122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DA9D-6835-F4DC-42CC-B9C80B5621F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3DE10E9-64B7-47BC-4F77-6107048E352F}"/>
              </a:ext>
            </a:extLst>
          </p:cNvPr>
          <p:cNvSpPr>
            <a:spLocks noGrp="1"/>
          </p:cNvSpPr>
          <p:nvPr>
            <p:ph type="title"/>
          </p:nvPr>
        </p:nvSpPr>
        <p:spPr>
          <a:xfrm>
            <a:off x="609600" y="172923"/>
            <a:ext cx="8229600" cy="1228875"/>
          </a:xfrm>
        </p:spPr>
        <p:txBody>
          <a:bodyPr anchor="ctr">
            <a:normAutofit/>
          </a:bodyPr>
          <a:lstStyle/>
          <a:p>
            <a:pPr marL="342900" indent="-342900">
              <a:buFont typeface="Arial" panose="020B0604020202020204" pitchFamily="34" charset="0"/>
              <a:buChar char="•"/>
            </a:pPr>
            <a:endParaRPr lang="en-US"/>
          </a:p>
          <a:p>
            <a:endParaRPr lang="fr-CA"/>
          </a:p>
        </p:txBody>
      </p:sp>
      <p:pic>
        <p:nvPicPr>
          <p:cNvPr id="7" name="Image 6">
            <a:extLst>
              <a:ext uri="{FF2B5EF4-FFF2-40B4-BE49-F238E27FC236}">
                <a16:creationId xmlns:a16="http://schemas.microsoft.com/office/drawing/2014/main" id="{B4A2D3B7-C5E0-7439-1630-CD8D960E1418}"/>
              </a:ext>
            </a:extLst>
          </p:cNvPr>
          <p:cNvPicPr>
            <a:picLocks noChangeAspect="1"/>
          </p:cNvPicPr>
          <p:nvPr/>
        </p:nvPicPr>
        <p:blipFill>
          <a:blip r:embed="rId3"/>
          <a:stretch>
            <a:fillRect/>
          </a:stretch>
        </p:blipFill>
        <p:spPr>
          <a:xfrm>
            <a:off x="925643" y="787360"/>
            <a:ext cx="7292714" cy="4480790"/>
          </a:xfrm>
          <a:prstGeom prst="rect">
            <a:avLst/>
          </a:prstGeom>
          <a:noFill/>
          <a:ln w="6350">
            <a:solidFill>
              <a:schemeClr val="tx1"/>
            </a:solidFill>
          </a:ln>
        </p:spPr>
      </p:pic>
      <p:pic>
        <p:nvPicPr>
          <p:cNvPr id="9" name="Image 8">
            <a:extLst>
              <a:ext uri="{FF2B5EF4-FFF2-40B4-BE49-F238E27FC236}">
                <a16:creationId xmlns:a16="http://schemas.microsoft.com/office/drawing/2014/main" id="{23E2B42A-0D35-BDD8-7129-55016AC587BC}"/>
              </a:ext>
            </a:extLst>
          </p:cNvPr>
          <p:cNvPicPr>
            <a:picLocks noChangeAspect="1"/>
          </p:cNvPicPr>
          <p:nvPr/>
        </p:nvPicPr>
        <p:blipFill>
          <a:blip r:embed="rId4"/>
          <a:stretch>
            <a:fillRect/>
          </a:stretch>
        </p:blipFill>
        <p:spPr>
          <a:xfrm>
            <a:off x="697658" y="4225469"/>
            <a:ext cx="8053484" cy="1657118"/>
          </a:xfrm>
          <a:prstGeom prst="rect">
            <a:avLst/>
          </a:prstGeom>
          <a:ln w="6350">
            <a:solidFill>
              <a:schemeClr val="tx1"/>
            </a:solidFill>
          </a:ln>
        </p:spPr>
      </p:pic>
    </p:spTree>
    <p:extLst>
      <p:ext uri="{BB962C8B-B14F-4D97-AF65-F5344CB8AC3E}">
        <p14:creationId xmlns:p14="http://schemas.microsoft.com/office/powerpoint/2010/main" val="16884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54E0E-763F-8C0D-CE28-18C557C39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44E38-9666-A1E0-DF50-7419622CE511}"/>
              </a:ext>
            </a:extLst>
          </p:cNvPr>
          <p:cNvSpPr>
            <a:spLocks noGrp="1"/>
          </p:cNvSpPr>
          <p:nvPr>
            <p:ph type="title"/>
          </p:nvPr>
        </p:nvSpPr>
        <p:spPr>
          <a:xfrm>
            <a:off x="3317874" y="1807029"/>
            <a:ext cx="5143738" cy="3265714"/>
          </a:xfrm>
        </p:spPr>
        <p:txBody>
          <a:bodyPr/>
          <a:lstStyle/>
          <a:p>
            <a:r>
              <a:rPr lang="fr-CA" dirty="0"/>
              <a:t>4. Projets entamés à l’Université de Moncton</a:t>
            </a:r>
            <a:br>
              <a:rPr lang="fr-CA" dirty="0"/>
            </a:br>
            <a:endParaRPr lang="fr-CA" dirty="0"/>
          </a:p>
        </p:txBody>
      </p:sp>
    </p:spTree>
    <p:extLst>
      <p:ext uri="{BB962C8B-B14F-4D97-AF65-F5344CB8AC3E}">
        <p14:creationId xmlns:p14="http://schemas.microsoft.com/office/powerpoint/2010/main" val="61406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1EFEC-C364-685E-A68F-7F310A26E16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4E473A-C375-B402-8B42-87BE3E936539}"/>
              </a:ext>
            </a:extLst>
          </p:cNvPr>
          <p:cNvSpPr>
            <a:spLocks noGrp="1"/>
          </p:cNvSpPr>
          <p:nvPr>
            <p:ph idx="1"/>
          </p:nvPr>
        </p:nvSpPr>
        <p:spPr>
          <a:xfrm>
            <a:off x="152400" y="1501254"/>
            <a:ext cx="8839200" cy="5183824"/>
          </a:xfrm>
        </p:spPr>
        <p:txBody>
          <a:bodyPr/>
          <a:lstStyle/>
          <a:p>
            <a:pPr marL="342900" indent="-342900">
              <a:buFont typeface="+mj-lt"/>
              <a:buAutoNum type="arabicPeriod"/>
            </a:pPr>
            <a:r>
              <a:rPr lang="fr-CA" sz="3200" dirty="0">
                <a:latin typeface="Aptos" panose="020B0004020202020204" pitchFamily="34" charset="0"/>
              </a:rPr>
              <a:t>Étude de manuels de cours à l’UdeM</a:t>
            </a:r>
          </a:p>
          <a:p>
            <a:pPr marL="342900" indent="-342900">
              <a:buFont typeface="+mj-lt"/>
              <a:buAutoNum type="arabicPeriod"/>
            </a:pPr>
            <a:r>
              <a:rPr lang="fr-CA" sz="3200" dirty="0">
                <a:latin typeface="Aptos" panose="020B0004020202020204" pitchFamily="34" charset="0"/>
              </a:rPr>
              <a:t>Étude sur le matériel pédagogique en français</a:t>
            </a:r>
          </a:p>
          <a:p>
            <a:pPr marL="342900" indent="-342900">
              <a:buFont typeface="+mj-lt"/>
              <a:buAutoNum type="arabicPeriod"/>
            </a:pPr>
            <a:r>
              <a:rPr lang="fr-CA" sz="3200" dirty="0">
                <a:latin typeface="Aptos" panose="020B0004020202020204" pitchFamily="34" charset="0"/>
              </a:rPr>
              <a:t>Guide REL </a:t>
            </a:r>
          </a:p>
          <a:p>
            <a:pPr marL="342900" indent="-342900">
              <a:buFont typeface="+mj-lt"/>
              <a:buAutoNum type="arabicPeriod"/>
            </a:pPr>
            <a:r>
              <a:rPr lang="fr-CA" sz="3200" dirty="0">
                <a:latin typeface="Aptos" panose="020B0004020202020204" pitchFamily="34" charset="0"/>
              </a:rPr>
              <a:t>À l’échelle institutionnelle:</a:t>
            </a:r>
          </a:p>
          <a:p>
            <a:pPr marL="1143000" lvl="1">
              <a:buFont typeface="+mj-lt"/>
              <a:buAutoNum type="arabicPeriod"/>
            </a:pPr>
            <a:r>
              <a:rPr lang="fr-CA" sz="2800" dirty="0">
                <a:latin typeface="Aptos" panose="020B0004020202020204" pitchFamily="34" charset="0"/>
              </a:rPr>
              <a:t>Cadre assurance qualité (2024)</a:t>
            </a:r>
          </a:p>
          <a:p>
            <a:pPr marL="1143000" lvl="1">
              <a:buFont typeface="+mj-lt"/>
              <a:buAutoNum type="arabicPeriod"/>
            </a:pPr>
            <a:r>
              <a:rPr lang="fr-CA" sz="2800" dirty="0">
                <a:latin typeface="Aptos" panose="020B0004020202020204" pitchFamily="34" charset="0"/>
              </a:rPr>
              <a:t>Politique ÉO – à venir</a:t>
            </a:r>
          </a:p>
          <a:p>
            <a:pPr marL="1143000" lvl="1">
              <a:buFont typeface="+mj-lt"/>
              <a:buAutoNum type="arabicPeriod"/>
            </a:pPr>
            <a:r>
              <a:rPr lang="fr-CA" sz="2800" dirty="0">
                <a:latin typeface="Aptos" panose="020B0004020202020204" pitchFamily="34" charset="0"/>
              </a:rPr>
              <a:t>Outil d'auto-évaluation institutionnelle, v. 2 (informel)</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41D77957-BCD0-61FE-45F7-9193648904B4}"/>
              </a:ext>
            </a:extLst>
          </p:cNvPr>
          <p:cNvSpPr>
            <a:spLocks noGrp="1"/>
          </p:cNvSpPr>
          <p:nvPr>
            <p:ph type="title"/>
          </p:nvPr>
        </p:nvSpPr>
        <p:spPr/>
        <p:txBody>
          <a:bodyPr/>
          <a:lstStyle/>
          <a:p>
            <a:endParaRPr lang="fr-CA" dirty="0"/>
          </a:p>
        </p:txBody>
      </p:sp>
    </p:spTree>
    <p:extLst>
      <p:ext uri="{BB962C8B-B14F-4D97-AF65-F5344CB8AC3E}">
        <p14:creationId xmlns:p14="http://schemas.microsoft.com/office/powerpoint/2010/main" val="141337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F659-9037-14F1-AADF-6B1691110D1C}"/>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7C96640-E429-C6AE-0BAE-238D29A8953F}"/>
              </a:ext>
            </a:extLst>
          </p:cNvPr>
          <p:cNvSpPr>
            <a:spLocks noGrp="1"/>
          </p:cNvSpPr>
          <p:nvPr>
            <p:ph idx="1"/>
          </p:nvPr>
        </p:nvSpPr>
        <p:spPr>
          <a:xfrm>
            <a:off x="304800" y="1501254"/>
            <a:ext cx="8544144" cy="5183824"/>
          </a:xfrm>
        </p:spPr>
        <p:txBody>
          <a:bodyPr/>
          <a:lstStyle/>
          <a:p>
            <a:pPr marL="342900" indent="-342900">
              <a:buFont typeface="Arial" panose="020B0604020202020204" pitchFamily="34" charset="0"/>
              <a:buChar char="•"/>
            </a:pPr>
            <a:r>
              <a:rPr lang="fr-CA" sz="1800" dirty="0">
                <a:hlinkClick r:id="rId3"/>
              </a:rPr>
              <a:t>Communiqué de l’ABRC sur l’Accès équitable et abordable aux matériels de cours numériques pour les étudiants universitaires : enjeux et solutions </a:t>
            </a:r>
            <a:r>
              <a:rPr lang="fr-CA" sz="1800" dirty="0"/>
              <a:t>(2021)</a:t>
            </a:r>
          </a:p>
          <a:p>
            <a:pPr marL="0" indent="0" algn="ctr">
              <a:buNone/>
            </a:pPr>
            <a:r>
              <a:rPr lang="fr-CA" sz="1800" i="1" dirty="0">
                <a:solidFill>
                  <a:schemeClr val="accent6">
                    <a:lumMod val="75000"/>
                  </a:schemeClr>
                </a:solidFill>
              </a:rPr>
              <a:t>« Un accès équitable à des ressources éducatives de haute qualité est essentiel pour la réussite scolaire des étudiants. Le coût des manuels et des autres matériels de cours peut présenter des obstacles financiers considérables […] »</a:t>
            </a:r>
          </a:p>
          <a:p>
            <a:pPr marL="0" indent="0">
              <a:buNone/>
            </a:pPr>
            <a:r>
              <a:rPr lang="fr-CA" sz="1800" dirty="0"/>
              <a:t>Bibliothèques ne peuvent pas acheter les versions électroniques des manuels; modèles d’accès très restreints; e-livres en bouquets; GDN; disparition sans préavis</a:t>
            </a:r>
          </a:p>
          <a:p>
            <a:pPr marL="342900" indent="-342900">
              <a:buFont typeface="Arial" panose="020B0604020202020204" pitchFamily="34" charset="0"/>
              <a:buChar char="•"/>
            </a:pPr>
            <a:r>
              <a:rPr lang="fr-CA" sz="1800" dirty="0">
                <a:hlinkClick r:id="rId4"/>
              </a:rPr>
              <a:t>Déclaration de l’ABRC sur les modèles de facturation automatique des manuels didactiques </a:t>
            </a:r>
            <a:r>
              <a:rPr lang="fr-CA" sz="1800" dirty="0"/>
              <a:t>(2024)</a:t>
            </a:r>
          </a:p>
          <a:p>
            <a:pPr marL="0" indent="0" algn="ctr">
              <a:buNone/>
            </a:pPr>
            <a:r>
              <a:rPr lang="fr-CA" sz="1800" i="1" dirty="0">
                <a:solidFill>
                  <a:schemeClr val="accent6">
                    <a:lumMod val="75000"/>
                  </a:schemeClr>
                </a:solidFill>
              </a:rPr>
              <a:t>« modèles d’« accès inclusif » et d’« accès équitable » sont tous deux des modèles de location temporaire : l’accès au contenu disparaît une fois le cours terminé […] »</a:t>
            </a:r>
          </a:p>
          <a:p>
            <a:pPr marL="0" indent="0">
              <a:buNone/>
            </a:pPr>
            <a:r>
              <a:rPr lang="fr-CA" sz="1800" dirty="0"/>
              <a:t>Fardeau pour les personnes étudiantes; dépenses considérables; limitent la liberté (prof et étudiante); problèmes d’équité, de confidentialité des données / protection de vie privée; contenu canadien / petites maisons d’édition sous-représentées ; impact négatif pour les bibliothèques universitaires</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6B75D71E-2202-DEC1-16A5-527855584E67}"/>
              </a:ext>
            </a:extLst>
          </p:cNvPr>
          <p:cNvSpPr>
            <a:spLocks noGrp="1"/>
          </p:cNvSpPr>
          <p:nvPr>
            <p:ph type="title"/>
          </p:nvPr>
        </p:nvSpPr>
        <p:spPr/>
        <p:txBody>
          <a:bodyPr/>
          <a:lstStyle/>
          <a:p>
            <a:r>
              <a:rPr lang="fr-CA" dirty="0"/>
              <a:t>Manuels de cours : contexte</a:t>
            </a:r>
          </a:p>
        </p:txBody>
      </p:sp>
    </p:spTree>
    <p:extLst>
      <p:ext uri="{BB962C8B-B14F-4D97-AF65-F5344CB8AC3E}">
        <p14:creationId xmlns:p14="http://schemas.microsoft.com/office/powerpoint/2010/main" val="385230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E13C1-4130-8F0F-8120-A70C72C1C4C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709BEC0-56E1-098A-C1B9-0519676F1AA1}"/>
              </a:ext>
            </a:extLst>
          </p:cNvPr>
          <p:cNvSpPr>
            <a:spLocks noGrp="1"/>
          </p:cNvSpPr>
          <p:nvPr>
            <p:ph idx="1"/>
          </p:nvPr>
        </p:nvSpPr>
        <p:spPr>
          <a:xfrm>
            <a:off x="304800" y="1501254"/>
            <a:ext cx="8544144" cy="5183824"/>
          </a:xfrm>
        </p:spPr>
        <p:txBody>
          <a:bodyPr/>
          <a:lstStyle/>
          <a:p>
            <a:pPr marL="342900" indent="-342900">
              <a:lnSpc>
                <a:spcPct val="100000"/>
              </a:lnSpc>
              <a:spcAft>
                <a:spcPts val="600"/>
              </a:spcAft>
              <a:buClr>
                <a:schemeClr val="tx1">
                  <a:lumMod val="75000"/>
                </a:schemeClr>
              </a:buClr>
              <a:buSzPct val="75000"/>
              <a:buFont typeface="+mj-lt"/>
              <a:buAutoNum type="arabicPeriod"/>
            </a:pPr>
            <a:r>
              <a:rPr lang="fr-CA" sz="2200" dirty="0">
                <a:latin typeface="Aptos" panose="020B0004020202020204" pitchFamily="34" charset="0"/>
              </a:rPr>
              <a:t>Identifier les programmes avec beaucoup de manuels de cours (&gt; 50% ) a) aux coûts élevés (&gt;100$); b) aux coûts « raisonnables » (&lt;100$)</a:t>
            </a:r>
          </a:p>
          <a:p>
            <a:pPr marL="342900" indent="-342900">
              <a:lnSpc>
                <a:spcPct val="100000"/>
              </a:lnSpc>
              <a:spcAft>
                <a:spcPts val="600"/>
              </a:spcAft>
              <a:buClr>
                <a:schemeClr val="tx1">
                  <a:lumMod val="75000"/>
                </a:schemeClr>
              </a:buClr>
              <a:buSzPct val="75000"/>
              <a:buFont typeface="+mj-lt"/>
              <a:buAutoNum type="arabicPeriod"/>
            </a:pPr>
            <a:r>
              <a:rPr lang="fr-CA" sz="2200" dirty="0">
                <a:latin typeface="Aptos" panose="020B0004020202020204" pitchFamily="34" charset="0"/>
              </a:rPr>
              <a:t>Identifier les programmes avec peu de manuels de cours (&lt;50%), mais dispendieux</a:t>
            </a:r>
          </a:p>
          <a:p>
            <a:pPr marL="342900" indent="-342900">
              <a:lnSpc>
                <a:spcPct val="100000"/>
              </a:lnSpc>
              <a:spcAft>
                <a:spcPts val="600"/>
              </a:spcAft>
              <a:buClr>
                <a:schemeClr val="tx1">
                  <a:lumMod val="75000"/>
                </a:schemeClr>
              </a:buClr>
              <a:buSzPct val="75000"/>
              <a:buFont typeface="+mj-lt"/>
              <a:buAutoNum type="arabicPeriod"/>
            </a:pPr>
            <a:r>
              <a:rPr lang="fr-CA" sz="2200" dirty="0">
                <a:latin typeface="Aptos" panose="020B0004020202020204" pitchFamily="34" charset="0"/>
              </a:rPr>
              <a:t>Identifier la langue des manuels de cours (cadre de la politique linguistique institutionnelle)</a:t>
            </a:r>
          </a:p>
          <a:p>
            <a:pPr marL="342900" indent="-342900">
              <a:lnSpc>
                <a:spcPct val="100000"/>
              </a:lnSpc>
              <a:spcAft>
                <a:spcPts val="600"/>
              </a:spcAft>
              <a:buClr>
                <a:schemeClr val="tx1">
                  <a:lumMod val="75000"/>
                </a:schemeClr>
              </a:buClr>
              <a:buSzPct val="75000"/>
              <a:buFont typeface="+mj-lt"/>
              <a:buAutoNum type="arabicPeriod"/>
            </a:pPr>
            <a:r>
              <a:rPr lang="fr-CA" sz="2200" dirty="0">
                <a:latin typeface="Aptos" panose="020B0004020202020204" pitchFamily="34" charset="0"/>
              </a:rPr>
              <a:t>REL disponibles ? Consulter les Guides et les plateformes REL existants</a:t>
            </a:r>
          </a:p>
          <a:p>
            <a:pPr marL="342900" indent="-342900">
              <a:lnSpc>
                <a:spcPct val="100000"/>
              </a:lnSpc>
              <a:spcAft>
                <a:spcPts val="600"/>
              </a:spcAft>
              <a:buClr>
                <a:schemeClr val="tx1">
                  <a:lumMod val="75000"/>
                </a:schemeClr>
              </a:buClr>
              <a:buSzPct val="75000"/>
              <a:buFont typeface="+mj-lt"/>
              <a:buAutoNum type="arabicPeriod"/>
            </a:pPr>
            <a:r>
              <a:rPr lang="fr-CA" sz="2200" dirty="0">
                <a:latin typeface="Aptos" panose="020B0004020202020204" pitchFamily="34" charset="0"/>
              </a:rPr>
              <a:t>Adoption et création des REL : sensibilisation individuelle et institutionnelle; collaboration</a:t>
            </a:r>
          </a:p>
          <a:p>
            <a:r>
              <a:rPr lang="fr-CA" sz="2200" dirty="0">
                <a:latin typeface="Aptos" panose="020B0004020202020204" pitchFamily="34" charset="0"/>
              </a:rPr>
              <a:t>*</a:t>
            </a:r>
            <a:r>
              <a:rPr lang="fr-CA" sz="2200" i="1" dirty="0">
                <a:latin typeface="Aptos" panose="020B0004020202020204" pitchFamily="34" charset="0"/>
              </a:rPr>
              <a:t>Cours exclus : thèse; séminaire; lectures dirigées; méthodes de recherche, projet, etc</a:t>
            </a:r>
            <a:r>
              <a:rPr lang="fr-CA" sz="2200" dirty="0">
                <a:latin typeface="Aptos" panose="020B0004020202020204" pitchFamily="34" charset="0"/>
              </a:rPr>
              <a:t>.</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B5ACB8AF-D7DD-3929-D4EE-B238E5D50132}"/>
              </a:ext>
            </a:extLst>
          </p:cNvPr>
          <p:cNvSpPr>
            <a:spLocks noGrp="1"/>
          </p:cNvSpPr>
          <p:nvPr>
            <p:ph type="title"/>
          </p:nvPr>
        </p:nvSpPr>
        <p:spPr/>
        <p:txBody>
          <a:bodyPr/>
          <a:lstStyle/>
          <a:p>
            <a:r>
              <a:rPr lang="fr-CA" sz="3200" dirty="0"/>
              <a:t>Étapes et objectifs du projet </a:t>
            </a:r>
            <a:endParaRPr lang="fr-CA" dirty="0"/>
          </a:p>
        </p:txBody>
      </p:sp>
    </p:spTree>
    <p:extLst>
      <p:ext uri="{BB962C8B-B14F-4D97-AF65-F5344CB8AC3E}">
        <p14:creationId xmlns:p14="http://schemas.microsoft.com/office/powerpoint/2010/main" val="18959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3972-F0A4-7FE2-4955-B8C8A5BB9B4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521A563-9BEC-19EB-EDBF-06A819CAF292}"/>
              </a:ext>
            </a:extLst>
          </p:cNvPr>
          <p:cNvSpPr>
            <a:spLocks noGrp="1"/>
          </p:cNvSpPr>
          <p:nvPr>
            <p:ph type="title"/>
          </p:nvPr>
        </p:nvSpPr>
        <p:spPr/>
        <p:txBody>
          <a:bodyPr/>
          <a:lstStyle/>
          <a:p>
            <a:r>
              <a:rPr lang="fr-CA" sz="3200" dirty="0"/>
              <a:t>Automne 2023 (échantillon)</a:t>
            </a:r>
            <a:endParaRPr lang="fr-CA" dirty="0"/>
          </a:p>
        </p:txBody>
      </p:sp>
      <p:graphicFrame>
        <p:nvGraphicFramePr>
          <p:cNvPr id="7" name="Espace réservé du contenu 6">
            <a:extLst>
              <a:ext uri="{FF2B5EF4-FFF2-40B4-BE49-F238E27FC236}">
                <a16:creationId xmlns:a16="http://schemas.microsoft.com/office/drawing/2014/main" id="{8FA4251D-4F54-F5FE-B869-4CF9C9C965D4}"/>
              </a:ext>
            </a:extLst>
          </p:cNvPr>
          <p:cNvGraphicFramePr>
            <a:graphicFrameLocks noGrp="1"/>
          </p:cNvGraphicFramePr>
          <p:nvPr>
            <p:ph idx="1"/>
          </p:nvPr>
        </p:nvGraphicFramePr>
        <p:xfrm>
          <a:off x="304800" y="1501775"/>
          <a:ext cx="8643211" cy="4173876"/>
        </p:xfrm>
        <a:graphic>
          <a:graphicData uri="http://schemas.openxmlformats.org/drawingml/2006/table">
            <a:tbl>
              <a:tblPr firstRow="1" bandRow="1">
                <a:tableStyleId>{93296810-A885-4BE3-A3E7-6D5BEEA58F35}</a:tableStyleId>
              </a:tblPr>
              <a:tblGrid>
                <a:gridCol w="2036246">
                  <a:extLst>
                    <a:ext uri="{9D8B030D-6E8A-4147-A177-3AD203B41FA5}">
                      <a16:colId xmlns:a16="http://schemas.microsoft.com/office/drawing/2014/main" val="1974916758"/>
                    </a:ext>
                  </a:extLst>
                </a:gridCol>
                <a:gridCol w="1720281">
                  <a:extLst>
                    <a:ext uri="{9D8B030D-6E8A-4147-A177-3AD203B41FA5}">
                      <a16:colId xmlns:a16="http://schemas.microsoft.com/office/drawing/2014/main" val="960384404"/>
                    </a:ext>
                  </a:extLst>
                </a:gridCol>
                <a:gridCol w="2137025">
                  <a:extLst>
                    <a:ext uri="{9D8B030D-6E8A-4147-A177-3AD203B41FA5}">
                      <a16:colId xmlns:a16="http://schemas.microsoft.com/office/drawing/2014/main" val="3949491183"/>
                    </a:ext>
                  </a:extLst>
                </a:gridCol>
                <a:gridCol w="1774862">
                  <a:extLst>
                    <a:ext uri="{9D8B030D-6E8A-4147-A177-3AD203B41FA5}">
                      <a16:colId xmlns:a16="http://schemas.microsoft.com/office/drawing/2014/main" val="1052258038"/>
                    </a:ext>
                  </a:extLst>
                </a:gridCol>
                <a:gridCol w="974797">
                  <a:extLst>
                    <a:ext uri="{9D8B030D-6E8A-4147-A177-3AD203B41FA5}">
                      <a16:colId xmlns:a16="http://schemas.microsoft.com/office/drawing/2014/main" val="1345308294"/>
                    </a:ext>
                  </a:extLst>
                </a:gridCol>
              </a:tblGrid>
              <a:tr h="799956">
                <a:tc>
                  <a:txBody>
                    <a:bodyPr/>
                    <a:lstStyle/>
                    <a:p>
                      <a:pPr algn="ctr"/>
                      <a:r>
                        <a:rPr lang="fr-CA" sz="1600" i="0" dirty="0">
                          <a:latin typeface="Avenir"/>
                        </a:rPr>
                        <a:t>Faculté</a:t>
                      </a:r>
                    </a:p>
                  </a:txBody>
                  <a:tcPr/>
                </a:tc>
                <a:tc>
                  <a:txBody>
                    <a:bodyPr/>
                    <a:lstStyle/>
                    <a:p>
                      <a:pPr algn="ctr"/>
                      <a:r>
                        <a:rPr lang="fr-CA" sz="1600" i="0" dirty="0">
                          <a:latin typeface="Avenir"/>
                        </a:rPr>
                        <a:t>Programmes (bcp + coûts élevés)</a:t>
                      </a:r>
                    </a:p>
                  </a:txBody>
                  <a:tcPr/>
                </a:tc>
                <a:tc>
                  <a:txBody>
                    <a:bodyPr/>
                    <a:lstStyle/>
                    <a:p>
                      <a:pPr algn="ctr"/>
                      <a:r>
                        <a:rPr lang="fr-CA" sz="1600" i="0" dirty="0">
                          <a:latin typeface="Avenir"/>
                        </a:rPr>
                        <a:t>Programmes (peu + coûts « raisonnables »)</a:t>
                      </a:r>
                    </a:p>
                  </a:txBody>
                  <a:tcPr/>
                </a:tc>
                <a:tc>
                  <a:txBody>
                    <a:bodyPr/>
                    <a:lstStyle/>
                    <a:p>
                      <a:pPr algn="ctr"/>
                      <a:r>
                        <a:rPr lang="fr-CA" sz="1600" i="0" dirty="0">
                          <a:latin typeface="Avenir"/>
                        </a:rPr>
                        <a:t>Programmes (peu, mais coûts élevés)</a:t>
                      </a:r>
                    </a:p>
                  </a:txBody>
                  <a:tcPr/>
                </a:tc>
                <a:tc>
                  <a:txBody>
                    <a:bodyPr/>
                    <a:lstStyle/>
                    <a:p>
                      <a:pPr algn="ctr"/>
                      <a:r>
                        <a:rPr lang="fr-CA" sz="1600" i="0" dirty="0">
                          <a:latin typeface="Avenir"/>
                        </a:rPr>
                        <a:t>Langue</a:t>
                      </a:r>
                    </a:p>
                  </a:txBody>
                  <a:tcPr/>
                </a:tc>
                <a:extLst>
                  <a:ext uri="{0D108BD9-81ED-4DB2-BD59-A6C34878D82A}">
                    <a16:rowId xmlns:a16="http://schemas.microsoft.com/office/drawing/2014/main" val="3608877056"/>
                  </a:ext>
                </a:extLst>
              </a:tr>
              <a:tr h="1044000">
                <a:tc>
                  <a:txBody>
                    <a:bodyPr/>
                    <a:lstStyle/>
                    <a:p>
                      <a:r>
                        <a:rPr lang="fr-CA" sz="1600" dirty="0">
                          <a:latin typeface="Avenir"/>
                        </a:rPr>
                        <a:t>Administration</a:t>
                      </a:r>
                    </a:p>
                  </a:txBody>
                  <a:tcPr/>
                </a:tc>
                <a:tc>
                  <a:txBody>
                    <a:bodyPr/>
                    <a:lstStyle/>
                    <a:p>
                      <a:r>
                        <a:rPr lang="fr-CA" sz="1600" dirty="0">
                          <a:latin typeface="Avenir"/>
                        </a:rPr>
                        <a:t>Comptabilité</a:t>
                      </a:r>
                    </a:p>
                    <a:p>
                      <a:r>
                        <a:rPr lang="fr-CA" sz="1600" dirty="0">
                          <a:latin typeface="Avenir"/>
                        </a:rPr>
                        <a:t>Finance</a:t>
                      </a:r>
                      <a:br>
                        <a:rPr lang="fr-CA" sz="1600" dirty="0">
                          <a:latin typeface="Avenir"/>
                        </a:rPr>
                      </a:br>
                      <a:r>
                        <a:rPr lang="fr-CA" sz="1600" dirty="0">
                          <a:latin typeface="Avenir"/>
                        </a:rPr>
                        <a:t>Marketing</a:t>
                      </a:r>
                    </a:p>
                    <a:p>
                      <a:r>
                        <a:rPr lang="fr-CA" sz="1600" dirty="0" err="1">
                          <a:latin typeface="Avenir"/>
                        </a:rPr>
                        <a:t>Ress</a:t>
                      </a:r>
                      <a:r>
                        <a:rPr lang="fr-CA" sz="1600" dirty="0">
                          <a:latin typeface="Avenir"/>
                        </a:rPr>
                        <a:t>. humaines</a:t>
                      </a:r>
                    </a:p>
                  </a:txBody>
                  <a:tcPr/>
                </a:tc>
                <a:tc>
                  <a:txBody>
                    <a:bodyPr/>
                    <a:lstStyle/>
                    <a:p>
                      <a:endParaRPr lang="fr-CA" sz="1600" dirty="0">
                        <a:latin typeface="Avenir"/>
                      </a:endParaRPr>
                    </a:p>
                  </a:txBody>
                  <a:tcPr/>
                </a:tc>
                <a:tc>
                  <a:txBody>
                    <a:bodyPr/>
                    <a:lstStyle/>
                    <a:p>
                      <a:r>
                        <a:rPr lang="fr-CA" sz="1600" dirty="0">
                          <a:latin typeface="Avenir"/>
                        </a:rPr>
                        <a:t>Systèmes d’information </a:t>
                      </a:r>
                      <a:r>
                        <a:rPr lang="fr-CA" sz="1600" dirty="0" err="1">
                          <a:latin typeface="Avenir"/>
                        </a:rPr>
                        <a:t>org</a:t>
                      </a:r>
                      <a:r>
                        <a:rPr lang="fr-CA" sz="1600" dirty="0">
                          <a:latin typeface="Avenir"/>
                        </a:rPr>
                        <a:t>.</a:t>
                      </a:r>
                    </a:p>
                    <a:p>
                      <a:endParaRPr lang="fr-CA" sz="1600" dirty="0">
                        <a:latin typeface="Avenir"/>
                      </a:endParaRPr>
                    </a:p>
                  </a:txBody>
                  <a:tcPr/>
                </a:tc>
                <a:tc>
                  <a:txBody>
                    <a:bodyPr/>
                    <a:lstStyle/>
                    <a:p>
                      <a:r>
                        <a:rPr lang="fr-CA" sz="1600" dirty="0">
                          <a:latin typeface="Avenir"/>
                        </a:rPr>
                        <a:t>Fr</a:t>
                      </a:r>
                    </a:p>
                    <a:p>
                      <a:endParaRPr lang="fr-CA" sz="1600" dirty="0">
                        <a:latin typeface="Avenir"/>
                      </a:endParaRPr>
                    </a:p>
                  </a:txBody>
                  <a:tcPr/>
                </a:tc>
                <a:extLst>
                  <a:ext uri="{0D108BD9-81ED-4DB2-BD59-A6C34878D82A}">
                    <a16:rowId xmlns:a16="http://schemas.microsoft.com/office/drawing/2014/main" val="3042550597"/>
                  </a:ext>
                </a:extLst>
              </a:tr>
              <a:tr h="648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600" dirty="0">
                          <a:latin typeface="Avenir"/>
                        </a:rPr>
                        <a:t>Sciences de la santé et services commun.</a:t>
                      </a:r>
                    </a:p>
                  </a:txBody>
                  <a:tcPr/>
                </a:tc>
                <a:tc>
                  <a:txBody>
                    <a:bodyPr/>
                    <a:lstStyle/>
                    <a:p>
                      <a:r>
                        <a:rPr lang="fr-CA" sz="1600" dirty="0">
                          <a:latin typeface="Avenir"/>
                        </a:rPr>
                        <a:t>Psychologie</a:t>
                      </a:r>
                    </a:p>
                    <a:p>
                      <a:r>
                        <a:rPr lang="fr-CA" sz="1600" dirty="0">
                          <a:latin typeface="Avenir"/>
                        </a:rPr>
                        <a:t>Science infirmière</a:t>
                      </a:r>
                    </a:p>
                  </a:txBody>
                  <a:tcPr/>
                </a:tc>
                <a:tc>
                  <a:txBody>
                    <a:bodyPr/>
                    <a:lstStyle/>
                    <a:p>
                      <a:endParaRPr lang="fr-CA" sz="1600" dirty="0">
                        <a:latin typeface="Avenir"/>
                      </a:endParaRPr>
                    </a:p>
                  </a:txBody>
                  <a:tcPr/>
                </a:tc>
                <a:tc>
                  <a:txBody>
                    <a:bodyPr/>
                    <a:lstStyle/>
                    <a:p>
                      <a:endParaRPr lang="fr-CA" sz="1600" dirty="0">
                        <a:latin typeface="Avenir"/>
                      </a:endParaRPr>
                    </a:p>
                  </a:txBody>
                  <a:tcPr/>
                </a:tc>
                <a:tc>
                  <a:txBody>
                    <a:bodyPr/>
                    <a:lstStyle/>
                    <a:p>
                      <a:r>
                        <a:rPr lang="fr-CA" sz="1600" dirty="0">
                          <a:latin typeface="Avenir"/>
                        </a:rPr>
                        <a:t>Fr &amp; En</a:t>
                      </a:r>
                    </a:p>
                  </a:txBody>
                  <a:tcPr/>
                </a:tc>
                <a:extLst>
                  <a:ext uri="{0D108BD9-81ED-4DB2-BD59-A6C34878D82A}">
                    <a16:rowId xmlns:a16="http://schemas.microsoft.com/office/drawing/2014/main" val="3109936450"/>
                  </a:ext>
                </a:extLst>
              </a:tr>
              <a:tr h="612000">
                <a:tc>
                  <a:txBody>
                    <a:bodyPr/>
                    <a:lstStyle/>
                    <a:p>
                      <a:r>
                        <a:rPr lang="fr-CA" sz="1600" dirty="0">
                          <a:latin typeface="Avenir"/>
                        </a:rPr>
                        <a:t>FASS</a:t>
                      </a:r>
                    </a:p>
                  </a:txBody>
                  <a:tcPr/>
                </a:tc>
                <a:tc>
                  <a:txBody>
                    <a:bodyPr/>
                    <a:lstStyle/>
                    <a:p>
                      <a:endParaRPr lang="fr-CA" sz="1600" dirty="0">
                        <a:latin typeface="Avenir"/>
                      </a:endParaRPr>
                    </a:p>
                  </a:txBody>
                  <a:tcPr/>
                </a:tc>
                <a:tc>
                  <a:txBody>
                    <a:bodyPr/>
                    <a:lstStyle/>
                    <a:p>
                      <a:r>
                        <a:rPr lang="fr-CA" sz="1600" dirty="0">
                          <a:latin typeface="Avenir"/>
                        </a:rPr>
                        <a:t>Économie</a:t>
                      </a:r>
                    </a:p>
                    <a:p>
                      <a:r>
                        <a:rPr lang="fr-CA" sz="1600" dirty="0">
                          <a:latin typeface="Avenir"/>
                        </a:rPr>
                        <a:t>Travail social</a:t>
                      </a:r>
                    </a:p>
                  </a:txBody>
                  <a:tcPr/>
                </a:tc>
                <a:tc>
                  <a:txBody>
                    <a:bodyPr/>
                    <a:lstStyle/>
                    <a:p>
                      <a:endParaRPr lang="fr-CA" sz="1600" dirty="0">
                        <a:latin typeface="Avenir"/>
                      </a:endParaRPr>
                    </a:p>
                  </a:txBody>
                  <a:tcPr/>
                </a:tc>
                <a:tc>
                  <a:txBody>
                    <a:bodyPr/>
                    <a:lstStyle/>
                    <a:p>
                      <a:r>
                        <a:rPr lang="fr-CA" sz="1600" dirty="0">
                          <a:latin typeface="Avenir"/>
                        </a:rPr>
                        <a:t>Fr</a:t>
                      </a:r>
                    </a:p>
                  </a:txBody>
                  <a:tcPr/>
                </a:tc>
                <a:extLst>
                  <a:ext uri="{0D108BD9-81ED-4DB2-BD59-A6C34878D82A}">
                    <a16:rowId xmlns:a16="http://schemas.microsoft.com/office/drawing/2014/main" val="3095472434"/>
                  </a:ext>
                </a:extLst>
              </a:tr>
              <a:tr h="576000">
                <a:tc>
                  <a:txBody>
                    <a:bodyPr/>
                    <a:lstStyle/>
                    <a:p>
                      <a:r>
                        <a:rPr lang="fr-CA" sz="1600" dirty="0">
                          <a:latin typeface="Avenir"/>
                        </a:rPr>
                        <a:t>Sciences</a:t>
                      </a:r>
                    </a:p>
                  </a:txBody>
                  <a:tcPr/>
                </a:tc>
                <a:tc>
                  <a:txBody>
                    <a:bodyPr/>
                    <a:lstStyle/>
                    <a:p>
                      <a:endParaRPr lang="fr-CA" sz="1600" dirty="0">
                        <a:latin typeface="Avenir"/>
                      </a:endParaRPr>
                    </a:p>
                  </a:txBody>
                  <a:tcPr/>
                </a:tc>
                <a:tc>
                  <a:txBody>
                    <a:bodyPr/>
                    <a:lstStyle/>
                    <a:p>
                      <a:endParaRPr lang="fr-CA" sz="1600" dirty="0">
                        <a:latin typeface="Avenir"/>
                      </a:endParaRPr>
                    </a:p>
                  </a:txBody>
                  <a:tcPr/>
                </a:tc>
                <a:tc>
                  <a:txBody>
                    <a:bodyPr/>
                    <a:lstStyle/>
                    <a:p>
                      <a:r>
                        <a:rPr lang="fr-CA" sz="1600" dirty="0">
                          <a:latin typeface="Avenir"/>
                        </a:rPr>
                        <a:t>Biologie</a:t>
                      </a:r>
                    </a:p>
                    <a:p>
                      <a:r>
                        <a:rPr lang="fr-CA" sz="1600" dirty="0">
                          <a:latin typeface="Avenir"/>
                        </a:rPr>
                        <a:t>Chimie</a:t>
                      </a:r>
                    </a:p>
                  </a:txBody>
                  <a:tcPr/>
                </a:tc>
                <a:tc>
                  <a:txBody>
                    <a:bodyPr/>
                    <a:lstStyle/>
                    <a:p>
                      <a:r>
                        <a:rPr lang="fr-CA" sz="1600" dirty="0">
                          <a:latin typeface="Avenir"/>
                        </a:rPr>
                        <a:t>Fr &amp; En</a:t>
                      </a:r>
                    </a:p>
                  </a:txBody>
                  <a:tcPr/>
                </a:tc>
                <a:extLst>
                  <a:ext uri="{0D108BD9-81ED-4DB2-BD59-A6C34878D82A}">
                    <a16:rowId xmlns:a16="http://schemas.microsoft.com/office/drawing/2014/main" val="1870192688"/>
                  </a:ext>
                </a:extLst>
              </a:tr>
              <a:tr h="468000">
                <a:tc>
                  <a:txBody>
                    <a:bodyPr/>
                    <a:lstStyle/>
                    <a:p>
                      <a:r>
                        <a:rPr lang="fr-CA" sz="1600" dirty="0">
                          <a:latin typeface="Avenir"/>
                        </a:rPr>
                        <a:t>Ingénierie</a:t>
                      </a:r>
                    </a:p>
                  </a:txBody>
                  <a:tcPr/>
                </a:tc>
                <a:tc>
                  <a:txBody>
                    <a:bodyPr/>
                    <a:lstStyle/>
                    <a:p>
                      <a:endParaRPr lang="fr-CA" sz="1600" dirty="0">
                        <a:latin typeface="Avenir"/>
                      </a:endParaRPr>
                    </a:p>
                  </a:txBody>
                  <a:tcPr/>
                </a:tc>
                <a:tc>
                  <a:txBody>
                    <a:bodyPr/>
                    <a:lstStyle/>
                    <a:p>
                      <a:endParaRPr lang="fr-CA" sz="1600" dirty="0">
                        <a:latin typeface="Avenir"/>
                      </a:endParaRPr>
                    </a:p>
                  </a:txBody>
                  <a:tcPr/>
                </a:tc>
                <a:tc>
                  <a:txBody>
                    <a:bodyPr/>
                    <a:lstStyle/>
                    <a:p>
                      <a:r>
                        <a:rPr lang="fr-CA" sz="1600" dirty="0">
                          <a:latin typeface="Avenir"/>
                        </a:rPr>
                        <a:t>Génie mécanique</a:t>
                      </a:r>
                    </a:p>
                  </a:txBody>
                  <a:tcPr/>
                </a:tc>
                <a:tc>
                  <a:txBody>
                    <a:bodyPr/>
                    <a:lstStyle/>
                    <a:p>
                      <a:r>
                        <a:rPr lang="fr-CA" sz="1600" dirty="0">
                          <a:latin typeface="Avenir"/>
                        </a:rPr>
                        <a:t>Fr &amp; En</a:t>
                      </a:r>
                    </a:p>
                  </a:txBody>
                  <a:tcPr/>
                </a:tc>
                <a:extLst>
                  <a:ext uri="{0D108BD9-81ED-4DB2-BD59-A6C34878D82A}">
                    <a16:rowId xmlns:a16="http://schemas.microsoft.com/office/drawing/2014/main" val="1419600865"/>
                  </a:ext>
                </a:extLst>
              </a:tr>
            </a:tbl>
          </a:graphicData>
        </a:graphic>
      </p:graphicFrame>
    </p:spTree>
    <p:extLst>
      <p:ext uri="{BB962C8B-B14F-4D97-AF65-F5344CB8AC3E}">
        <p14:creationId xmlns:p14="http://schemas.microsoft.com/office/powerpoint/2010/main" val="42958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3" y="1694985"/>
            <a:ext cx="7805853" cy="3456878"/>
          </a:xfrm>
        </p:spPr>
        <p:txBody>
          <a:bodyPr/>
          <a:lstStyle/>
          <a:p>
            <a:r>
              <a:rPr lang="en" sz="3100" dirty="0">
                <a:latin typeface="Aptos" panose="020B0004020202020204" pitchFamily="34" charset="0"/>
              </a:rPr>
              <a:t>Question brise-glace : </a:t>
            </a:r>
            <a:br>
              <a:rPr lang="en" sz="3100" dirty="0">
                <a:latin typeface="Aptos" panose="020B0004020202020204" pitchFamily="34" charset="0"/>
              </a:rPr>
            </a:br>
            <a:r>
              <a:rPr lang="en" sz="3600" i="1" dirty="0">
                <a:latin typeface="Aptos" panose="020B0004020202020204" pitchFamily="34" charset="0"/>
              </a:rPr>
              <a:t>Combien d’entre vous </a:t>
            </a:r>
            <a:br>
              <a:rPr lang="en" sz="3600" i="1" dirty="0">
                <a:latin typeface="Aptos" panose="020B0004020202020204" pitchFamily="34" charset="0"/>
              </a:rPr>
            </a:br>
            <a:r>
              <a:rPr lang="en" sz="3600" i="1" dirty="0">
                <a:latin typeface="Aptos" panose="020B0004020202020204" pitchFamily="34" charset="0"/>
              </a:rPr>
              <a:t>1) ont entendu parler des REL ? </a:t>
            </a:r>
            <a:br>
              <a:rPr lang="en" sz="3600" i="1" dirty="0">
                <a:latin typeface="Aptos" panose="020B0004020202020204" pitchFamily="34" charset="0"/>
              </a:rPr>
            </a:br>
            <a:r>
              <a:rPr lang="en" sz="3600" i="1" dirty="0">
                <a:latin typeface="Aptos" panose="020B0004020202020204" pitchFamily="34" charset="0"/>
              </a:rPr>
              <a:t>2) les utilisent dans votre travail / enseignement ?</a:t>
            </a:r>
            <a:br>
              <a:rPr lang="en" sz="3600" i="1" dirty="0">
                <a:latin typeface="Aptos" panose="020B0004020202020204" pitchFamily="34" charset="0"/>
              </a:rPr>
            </a:br>
            <a:r>
              <a:rPr lang="en" sz="3600" i="1" dirty="0">
                <a:latin typeface="Aptos" panose="020B0004020202020204" pitchFamily="34" charset="0"/>
              </a:rPr>
              <a:t>3) ont déjà adapté ou créé des REL ?</a:t>
            </a:r>
            <a:endParaRPr lang="fr-CA" dirty="0"/>
          </a:p>
        </p:txBody>
      </p:sp>
    </p:spTree>
    <p:extLst>
      <p:ext uri="{BB962C8B-B14F-4D97-AF65-F5344CB8AC3E}">
        <p14:creationId xmlns:p14="http://schemas.microsoft.com/office/powerpoint/2010/main" val="286805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28BE-5B48-B563-D07B-97F9C9DF502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F06A59B-6BEA-3B15-3437-8616BF3915BA}"/>
              </a:ext>
            </a:extLst>
          </p:cNvPr>
          <p:cNvSpPr>
            <a:spLocks noGrp="1"/>
          </p:cNvSpPr>
          <p:nvPr>
            <p:ph type="title"/>
          </p:nvPr>
        </p:nvSpPr>
        <p:spPr/>
        <p:txBody>
          <a:bodyPr/>
          <a:lstStyle/>
          <a:p>
            <a:r>
              <a:rPr lang="fr-CA" sz="3200" dirty="0"/>
              <a:t>Alternatives REL</a:t>
            </a:r>
            <a:endParaRPr lang="fr-CA" dirty="0"/>
          </a:p>
        </p:txBody>
      </p:sp>
      <p:graphicFrame>
        <p:nvGraphicFramePr>
          <p:cNvPr id="5" name="Espace réservé du contenu 4">
            <a:extLst>
              <a:ext uri="{FF2B5EF4-FFF2-40B4-BE49-F238E27FC236}">
                <a16:creationId xmlns:a16="http://schemas.microsoft.com/office/drawing/2014/main" id="{8FA4251D-4F54-F5FE-B869-4CF9C9C965D4}"/>
              </a:ext>
            </a:extLst>
          </p:cNvPr>
          <p:cNvGraphicFramePr>
            <a:graphicFrameLocks noGrp="1"/>
          </p:cNvGraphicFramePr>
          <p:nvPr>
            <p:ph idx="1"/>
            <p:extLst>
              <p:ext uri="{D42A27DB-BD31-4B8C-83A1-F6EECF244321}">
                <p14:modId xmlns:p14="http://schemas.microsoft.com/office/powerpoint/2010/main" val="2446719837"/>
              </p:ext>
            </p:extLst>
          </p:nvPr>
        </p:nvGraphicFramePr>
        <p:xfrm>
          <a:off x="250393" y="1669055"/>
          <a:ext cx="8643213" cy="4294080"/>
        </p:xfrm>
        <a:graphic>
          <a:graphicData uri="http://schemas.openxmlformats.org/drawingml/2006/table">
            <a:tbl>
              <a:tblPr firstRow="1" bandRow="1">
                <a:tableStyleId>{93296810-A885-4BE3-A3E7-6D5BEEA58F35}</a:tableStyleId>
              </a:tblPr>
              <a:tblGrid>
                <a:gridCol w="2492806">
                  <a:extLst>
                    <a:ext uri="{9D8B030D-6E8A-4147-A177-3AD203B41FA5}">
                      <a16:colId xmlns:a16="http://schemas.microsoft.com/office/drawing/2014/main" val="960384404"/>
                    </a:ext>
                  </a:extLst>
                </a:gridCol>
                <a:gridCol w="6150407">
                  <a:extLst>
                    <a:ext uri="{9D8B030D-6E8A-4147-A177-3AD203B41FA5}">
                      <a16:colId xmlns:a16="http://schemas.microsoft.com/office/drawing/2014/main" val="1052258038"/>
                    </a:ext>
                  </a:extLst>
                </a:gridCol>
              </a:tblGrid>
              <a:tr h="396000">
                <a:tc>
                  <a:txBody>
                    <a:bodyPr/>
                    <a:lstStyle/>
                    <a:p>
                      <a:pPr algn="ctr"/>
                      <a:r>
                        <a:rPr lang="fr-CA" sz="1600" i="0" dirty="0">
                          <a:latin typeface="Avenir"/>
                        </a:rPr>
                        <a:t>Programmes</a:t>
                      </a:r>
                    </a:p>
                  </a:txBody>
                  <a:tcPr/>
                </a:tc>
                <a:tc>
                  <a:txBody>
                    <a:bodyPr/>
                    <a:lstStyle/>
                    <a:p>
                      <a:pPr algn="ctr"/>
                      <a:r>
                        <a:rPr lang="fr-CA" sz="1600" i="0" dirty="0">
                          <a:latin typeface="Avenir"/>
                        </a:rPr>
                        <a:t>REL en français</a:t>
                      </a:r>
                    </a:p>
                  </a:txBody>
                  <a:tcPr/>
                </a:tc>
                <a:extLst>
                  <a:ext uri="{0D108BD9-81ED-4DB2-BD59-A6C34878D82A}">
                    <a16:rowId xmlns:a16="http://schemas.microsoft.com/office/drawing/2014/main" val="3608877056"/>
                  </a:ext>
                </a:extLst>
              </a:tr>
              <a:tr h="720000">
                <a:tc>
                  <a:txBody>
                    <a:bodyPr/>
                    <a:lstStyle/>
                    <a:p>
                      <a:r>
                        <a:rPr lang="fr-CA" sz="1400" dirty="0">
                          <a:latin typeface="Avenir"/>
                        </a:rPr>
                        <a:t>Comptabilité, Finance</a:t>
                      </a:r>
                      <a:br>
                        <a:rPr lang="fr-CA" sz="1400" dirty="0">
                          <a:latin typeface="Avenir"/>
                        </a:rPr>
                      </a:br>
                      <a:r>
                        <a:rPr lang="fr-CA" sz="1400" dirty="0">
                          <a:latin typeface="Avenir"/>
                        </a:rPr>
                        <a:t>Marketing, RH, Systèmes d’info organisationnels</a:t>
                      </a:r>
                    </a:p>
                  </a:txBody>
                  <a:tcPr/>
                </a:tc>
                <a:tc>
                  <a:txBody>
                    <a:bodyPr/>
                    <a:lstStyle/>
                    <a:p>
                      <a:r>
                        <a:rPr lang="fr-CA" sz="1400" b="0" dirty="0">
                          <a:latin typeface="Avenir"/>
                          <a:hlinkClick r:id="rId3"/>
                        </a:rPr>
                        <a:t>Application des technologies de l’information en gestion </a:t>
                      </a:r>
                      <a:r>
                        <a:rPr lang="fr-CA" sz="1400" b="0" dirty="0">
                          <a:latin typeface="Avenir"/>
                        </a:rPr>
                        <a:t>(2023)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effectLst/>
                          <a:latin typeface="Avenir"/>
                          <a:hlinkClick r:id="rId4"/>
                        </a:rPr>
                        <a:t>Fondements et pratiques contemporaines en évaluation de programmes</a:t>
                      </a:r>
                      <a:r>
                        <a:rPr lang="fr-CA" sz="1400" b="0" dirty="0">
                          <a:effectLst/>
                          <a:latin typeface="Avenir"/>
                        </a:rPr>
                        <a:t> (2023)</a:t>
                      </a:r>
                      <a:endParaRPr lang="fr-CA" sz="1400" b="0" dirty="0">
                        <a:latin typeface="Avenir"/>
                      </a:endParaRPr>
                    </a:p>
                  </a:txBody>
                  <a:tcPr/>
                </a:tc>
                <a:extLst>
                  <a:ext uri="{0D108BD9-81ED-4DB2-BD59-A6C34878D82A}">
                    <a16:rowId xmlns:a16="http://schemas.microsoft.com/office/drawing/2014/main" val="3042550597"/>
                  </a:ext>
                </a:extLst>
              </a:tr>
              <a:tr h="540000">
                <a:tc>
                  <a:txBody>
                    <a:bodyPr/>
                    <a:lstStyle/>
                    <a:p>
                      <a:r>
                        <a:rPr lang="fr-CA" sz="1400" dirty="0">
                          <a:latin typeface="Avenir"/>
                        </a:rPr>
                        <a:t>Psychologie</a:t>
                      </a:r>
                    </a:p>
                    <a:p>
                      <a:r>
                        <a:rPr lang="fr-CA" sz="1400" dirty="0">
                          <a:latin typeface="Avenir"/>
                        </a:rPr>
                        <a:t>Science infirmière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latin typeface="Avenir"/>
                          <a:hlinkClick r:id="rId5"/>
                        </a:rPr>
                        <a:t>Expérience de la pharmacie sécuritaire</a:t>
                      </a:r>
                      <a:r>
                        <a:rPr lang="fr-CA" sz="1400" b="0" dirty="0">
                          <a:latin typeface="Avenir"/>
                        </a:rPr>
                        <a:t> (2020)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effectLst/>
                          <a:latin typeface="Avenir"/>
                          <a:hlinkClick r:id="rId6"/>
                        </a:rPr>
                        <a:t>Évaluation des interventions de santé mondiale : méthodes avancées</a:t>
                      </a:r>
                      <a:r>
                        <a:rPr lang="fr-CA" sz="1400" b="0" dirty="0">
                          <a:effectLst/>
                          <a:latin typeface="Avenir"/>
                        </a:rPr>
                        <a:t> (2019)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latin typeface="Avenir"/>
                          <a:hlinkClick r:id="rId7"/>
                        </a:rPr>
                        <a:t>Nutrition et vieillissement : Étude de cas</a:t>
                      </a:r>
                      <a:r>
                        <a:rPr lang="fr-CA" sz="1400" b="0" dirty="0">
                          <a:latin typeface="Avenir"/>
                        </a:rPr>
                        <a:t> (2024)</a:t>
                      </a:r>
                    </a:p>
                  </a:txBody>
                  <a:tcPr/>
                </a:tc>
                <a:extLst>
                  <a:ext uri="{0D108BD9-81ED-4DB2-BD59-A6C34878D82A}">
                    <a16:rowId xmlns:a16="http://schemas.microsoft.com/office/drawing/2014/main" val="3109936450"/>
                  </a:ext>
                </a:extLst>
              </a:tr>
              <a:tr h="612000">
                <a:tc>
                  <a:txBody>
                    <a:bodyPr/>
                    <a:lstStyle/>
                    <a:p>
                      <a:r>
                        <a:rPr lang="fr-CA" sz="1400" dirty="0">
                          <a:latin typeface="Avenir"/>
                        </a:rPr>
                        <a:t>Économie</a:t>
                      </a:r>
                    </a:p>
                    <a:p>
                      <a:r>
                        <a:rPr lang="fr-CA" sz="1400" dirty="0">
                          <a:latin typeface="Avenir"/>
                        </a:rPr>
                        <a:t>Travail social</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effectLst/>
                          <a:latin typeface="Avenir"/>
                          <a:hlinkClick r:id="rId8"/>
                        </a:rPr>
                        <a:t>Accessibilité et offre active : santé et services sociaux en contexte linguistique minoritaire</a:t>
                      </a:r>
                      <a:r>
                        <a:rPr lang="fr-CA" sz="1400" b="0" dirty="0">
                          <a:effectLst/>
                          <a:latin typeface="Avenir"/>
                        </a:rPr>
                        <a:t>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latin typeface="Avenir"/>
                          <a:hlinkClick r:id="rId9"/>
                        </a:rPr>
                        <a:t>L’intervention individuelle en milieu scolaire</a:t>
                      </a:r>
                      <a:r>
                        <a:rPr lang="fr-CA" sz="1400" b="0" dirty="0">
                          <a:latin typeface="Avenir"/>
                        </a:rPr>
                        <a:t> (2023)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effectLst/>
                          <a:latin typeface="Avenir"/>
                          <a:hlinkClick r:id="rId10"/>
                        </a:rPr>
                        <a:t>Violence domestique dans les communautés d’immigrants : études de cas</a:t>
                      </a:r>
                      <a:r>
                        <a:rPr lang="fr-CA" sz="1400" b="0" dirty="0">
                          <a:effectLst/>
                          <a:latin typeface="Avenir"/>
                        </a:rPr>
                        <a:t> (2021)</a:t>
                      </a:r>
                      <a:endParaRPr lang="fr-CA" sz="1400" b="0" dirty="0">
                        <a:latin typeface="Avenir"/>
                      </a:endParaRPr>
                    </a:p>
                  </a:txBody>
                  <a:tcPr/>
                </a:tc>
                <a:extLst>
                  <a:ext uri="{0D108BD9-81ED-4DB2-BD59-A6C34878D82A}">
                    <a16:rowId xmlns:a16="http://schemas.microsoft.com/office/drawing/2014/main" val="3095472434"/>
                  </a:ext>
                </a:extLst>
              </a:tr>
              <a:tr h="972000">
                <a:tc>
                  <a:txBody>
                    <a:bodyPr/>
                    <a:lstStyle/>
                    <a:p>
                      <a:r>
                        <a:rPr lang="fr-CA" sz="1400" dirty="0">
                          <a:latin typeface="Avenir"/>
                        </a:rPr>
                        <a:t>Biologie</a:t>
                      </a:r>
                    </a:p>
                    <a:p>
                      <a:r>
                        <a:rPr lang="fr-CA" sz="1400" dirty="0">
                          <a:latin typeface="Avenir"/>
                        </a:rPr>
                        <a:t>Chimie</a:t>
                      </a:r>
                    </a:p>
                  </a:txBody>
                  <a:tcPr/>
                </a:tc>
                <a:tc>
                  <a:txBody>
                    <a:bodyPr/>
                    <a:lstStyle/>
                    <a:p>
                      <a:r>
                        <a:rPr lang="fr-CA" sz="1400" b="0" dirty="0">
                          <a:latin typeface="Avenir"/>
                          <a:hlinkClick r:id="rId11"/>
                        </a:rPr>
                        <a:t>Écophysiologie évolutive </a:t>
                      </a:r>
                      <a:r>
                        <a:rPr lang="fr-CA" sz="1400" b="0" dirty="0">
                          <a:latin typeface="Avenir"/>
                        </a:rPr>
                        <a:t>(2023)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latin typeface="Avenir"/>
                          <a:hlinkClick r:id="rId12"/>
                        </a:rPr>
                        <a:t>Initiation à la virologie</a:t>
                      </a:r>
                      <a:r>
                        <a:rPr lang="fr-CA" sz="1400" b="0" dirty="0">
                          <a:latin typeface="Avenir"/>
                        </a:rPr>
                        <a:t> (2016)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latin typeface="Avenir"/>
                          <a:hlinkClick r:id="rId13"/>
                        </a:rPr>
                        <a:t>Intro à la biologie cellulaire et moléculaire</a:t>
                      </a:r>
                      <a:r>
                        <a:rPr lang="fr-CA" sz="1400" b="0" dirty="0">
                          <a:latin typeface="Avenir"/>
                        </a:rPr>
                        <a:t> (2023)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b="0" dirty="0">
                          <a:effectLst/>
                          <a:latin typeface="Avenir"/>
                          <a:hlinkClick r:id="rId14"/>
                        </a:rPr>
                        <a:t>La chimie générale pour les Gee-</a:t>
                      </a:r>
                      <a:r>
                        <a:rPr lang="fr-CA" sz="1400" b="0" dirty="0" err="1">
                          <a:effectLst/>
                          <a:latin typeface="Avenir"/>
                          <a:hlinkClick r:id="rId14"/>
                        </a:rPr>
                        <a:t>Gees</a:t>
                      </a:r>
                      <a:r>
                        <a:rPr lang="fr-CA" sz="1400" b="0" dirty="0">
                          <a:effectLst/>
                          <a:latin typeface="Avenir"/>
                        </a:rPr>
                        <a:t> (2021)</a:t>
                      </a:r>
                      <a:endParaRPr lang="fr-CA" sz="1400" b="0" dirty="0">
                        <a:latin typeface="Avenir"/>
                      </a:endParaRPr>
                    </a:p>
                  </a:txBody>
                  <a:tcPr/>
                </a:tc>
                <a:extLst>
                  <a:ext uri="{0D108BD9-81ED-4DB2-BD59-A6C34878D82A}">
                    <a16:rowId xmlns:a16="http://schemas.microsoft.com/office/drawing/2014/main" val="1870192688"/>
                  </a:ext>
                </a:extLst>
              </a:tr>
              <a:tr h="39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dirty="0">
                          <a:latin typeface="Avenir"/>
                        </a:rPr>
                        <a:t>Génie mécanique</a:t>
                      </a:r>
                    </a:p>
                  </a:txBody>
                  <a:tcPr/>
                </a:tc>
                <a:tc>
                  <a:txBody>
                    <a:bodyPr/>
                    <a:lstStyle/>
                    <a:p>
                      <a:r>
                        <a:rPr lang="fr-CA" sz="1400" dirty="0">
                          <a:latin typeface="Avenir"/>
                          <a:hlinkClick r:id="rId15"/>
                        </a:rPr>
                        <a:t>Fondements de la robotique </a:t>
                      </a:r>
                      <a:r>
                        <a:rPr lang="fr-CA" sz="1400" dirty="0">
                          <a:latin typeface="Avenir"/>
                        </a:rPr>
                        <a:t>(màj 2024)</a:t>
                      </a:r>
                    </a:p>
                    <a:p>
                      <a:r>
                        <a:rPr lang="fr-CA" sz="1400" dirty="0">
                          <a:latin typeface="Avenir"/>
                          <a:hlinkClick r:id="rId16"/>
                        </a:rPr>
                        <a:t>Sélection de REL en anglais </a:t>
                      </a:r>
                      <a:r>
                        <a:rPr lang="fr-CA" sz="1400" dirty="0">
                          <a:latin typeface="Avenir"/>
                        </a:rPr>
                        <a:t>(Pressbooks)</a:t>
                      </a:r>
                    </a:p>
                  </a:txBody>
                  <a:tcPr/>
                </a:tc>
                <a:extLst>
                  <a:ext uri="{0D108BD9-81ED-4DB2-BD59-A6C34878D82A}">
                    <a16:rowId xmlns:a16="http://schemas.microsoft.com/office/drawing/2014/main" val="1419600865"/>
                  </a:ext>
                </a:extLst>
              </a:tr>
            </a:tbl>
          </a:graphicData>
        </a:graphic>
      </p:graphicFrame>
    </p:spTree>
    <p:extLst>
      <p:ext uri="{BB962C8B-B14F-4D97-AF65-F5344CB8AC3E}">
        <p14:creationId xmlns:p14="http://schemas.microsoft.com/office/powerpoint/2010/main" val="150712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6D206-6977-3E8C-B80B-6343F5ADFF3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67EF59B-FE55-29CC-7EB9-1D8590C6257E}"/>
              </a:ext>
            </a:extLst>
          </p:cNvPr>
          <p:cNvSpPr>
            <a:spLocks noGrp="1"/>
          </p:cNvSpPr>
          <p:nvPr>
            <p:ph idx="1"/>
          </p:nvPr>
        </p:nvSpPr>
        <p:spPr>
          <a:xfrm>
            <a:off x="304800" y="1501254"/>
            <a:ext cx="8544144" cy="5183824"/>
          </a:xfrm>
        </p:spPr>
        <p:txBody>
          <a:bodyPr/>
          <a:lstStyle/>
          <a:p>
            <a:pPr marL="285750" indent="-285750">
              <a:buFont typeface="Arial" panose="020B0604020202020204" pitchFamily="34" charset="0"/>
              <a:buChar char="•"/>
            </a:pPr>
            <a:r>
              <a:rPr lang="fr-CA" dirty="0">
                <a:latin typeface="Aptos" panose="020B0004020202020204" pitchFamily="34" charset="0"/>
              </a:rPr>
              <a:t>Mené par Sylvain St-Onge, PhD, chercheur à l’ICRML</a:t>
            </a:r>
          </a:p>
          <a:p>
            <a:pPr marL="285750" indent="-285750">
              <a:buFont typeface="Arial" panose="020B0604020202020204" pitchFamily="34" charset="0"/>
              <a:buChar char="•"/>
            </a:pPr>
            <a:r>
              <a:rPr lang="fr-CA" dirty="0">
                <a:latin typeface="Aptos" panose="020B0004020202020204" pitchFamily="34" charset="0"/>
              </a:rPr>
              <a:t>L’objectif est de fournir au </a:t>
            </a:r>
            <a:r>
              <a:rPr lang="fr-CA" i="1" dirty="0">
                <a:latin typeface="Aptos" panose="020B0004020202020204" pitchFamily="34" charset="0"/>
              </a:rPr>
              <a:t>Groupe consultatif externe sur la création et la diffusion d’information scientifique en français </a:t>
            </a:r>
            <a:r>
              <a:rPr lang="fr-CA" dirty="0">
                <a:latin typeface="Aptos" panose="020B0004020202020204" pitchFamily="34" charset="0"/>
              </a:rPr>
              <a:t>un portrait général de la disponibilité et de l’usage des ressources pédagogiques et didactiques en français (manuels et matériel pédagogique), à des fins d’enseignement et de formation, dans les établissements postsecondaires francophones et bilingues au sein des communautés francophones en situation minoritaire au Canada</a:t>
            </a:r>
          </a:p>
          <a:p>
            <a:pPr marL="285750" indent="-285750">
              <a:buFont typeface="Arial" panose="020B0604020202020204" pitchFamily="34" charset="0"/>
              <a:buChar char="•"/>
            </a:pPr>
            <a:r>
              <a:rPr lang="fr-CA" dirty="0">
                <a:latin typeface="Aptos" panose="020B0004020202020204" pitchFamily="34" charset="0"/>
              </a:rPr>
              <a:t>En cours</a:t>
            </a:r>
          </a:p>
        </p:txBody>
      </p:sp>
      <p:sp>
        <p:nvSpPr>
          <p:cNvPr id="3" name="Titre 2">
            <a:extLst>
              <a:ext uri="{FF2B5EF4-FFF2-40B4-BE49-F238E27FC236}">
                <a16:creationId xmlns:a16="http://schemas.microsoft.com/office/drawing/2014/main" id="{52BF1CA0-BB69-E5E2-5561-7564541BF9BB}"/>
              </a:ext>
            </a:extLst>
          </p:cNvPr>
          <p:cNvSpPr>
            <a:spLocks noGrp="1"/>
          </p:cNvSpPr>
          <p:nvPr>
            <p:ph type="title"/>
          </p:nvPr>
        </p:nvSpPr>
        <p:spPr/>
        <p:txBody>
          <a:bodyPr>
            <a:normAutofit/>
          </a:bodyPr>
          <a:lstStyle/>
          <a:p>
            <a:r>
              <a:rPr lang="fr-CA" sz="3200" dirty="0"/>
              <a:t>Étude sur le matériel pédagogique en </a:t>
            </a:r>
            <a:r>
              <a:rPr lang="fr-CA" sz="3200" dirty="0" err="1"/>
              <a:t>fr</a:t>
            </a:r>
            <a:endParaRPr lang="fr-CA" dirty="0"/>
          </a:p>
        </p:txBody>
      </p:sp>
    </p:spTree>
    <p:extLst>
      <p:ext uri="{BB962C8B-B14F-4D97-AF65-F5344CB8AC3E}">
        <p14:creationId xmlns:p14="http://schemas.microsoft.com/office/powerpoint/2010/main" val="386338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EA14-651B-A6EA-A164-D4664EE9996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66E5EB-5E85-84F4-5E92-72665E52403E}"/>
              </a:ext>
            </a:extLst>
          </p:cNvPr>
          <p:cNvSpPr>
            <a:spLocks noGrp="1"/>
          </p:cNvSpPr>
          <p:nvPr>
            <p:ph idx="1"/>
          </p:nvPr>
        </p:nvSpPr>
        <p:spPr>
          <a:xfrm>
            <a:off x="304800" y="1501254"/>
            <a:ext cx="8544144" cy="5183824"/>
          </a:xfrm>
        </p:spPr>
        <p:txBody>
          <a:bodyPr/>
          <a:lstStyle/>
          <a:p>
            <a:pPr marL="285750" indent="-285750">
              <a:buFont typeface="Arial" panose="020B0604020202020204" pitchFamily="34" charset="0"/>
              <a:buChar char="•"/>
            </a:pPr>
            <a:r>
              <a:rPr lang="fr-CA" dirty="0">
                <a:solidFill>
                  <a:schemeClr val="accent1">
                    <a:lumMod val="75000"/>
                  </a:schemeClr>
                </a:solidFill>
                <a:latin typeface="Aptos" panose="020B0004020202020204" pitchFamily="34" charset="0"/>
              </a:rPr>
              <a:t>Manque de manuels de cours en français / peu de REL en français</a:t>
            </a:r>
          </a:p>
          <a:p>
            <a:pPr marL="285750" indent="-285750">
              <a:buFont typeface="Arial" panose="020B0604020202020204" pitchFamily="34" charset="0"/>
              <a:buChar char="•"/>
            </a:pPr>
            <a:r>
              <a:rPr lang="fr-CA" dirty="0">
                <a:solidFill>
                  <a:schemeClr val="accent1">
                    <a:lumMod val="75000"/>
                  </a:schemeClr>
                </a:solidFill>
                <a:latin typeface="Aptos" panose="020B0004020202020204" pitchFamily="34" charset="0"/>
              </a:rPr>
              <a:t>Guides REL existants, i.e. </a:t>
            </a:r>
            <a:r>
              <a:rPr lang="fr-CA" dirty="0">
                <a:effectLst/>
                <a:latin typeface="Aptos" panose="020B0004020202020204" pitchFamily="34" charset="0"/>
                <a:ea typeface="Aptos" panose="020B0004020202020204" pitchFamily="34" charset="0"/>
                <a:cs typeface="Times New Roman" panose="02020603050405020304" pitchFamily="18" charset="0"/>
              </a:rPr>
              <a:t> </a:t>
            </a:r>
            <a:r>
              <a:rPr lang="fr-CA"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celui de l’Université d’Ottawa</a:t>
            </a:r>
            <a:r>
              <a:rPr lang="fr-CA" u="sng" dirty="0">
                <a:solidFill>
                  <a:srgbClr val="0000FF"/>
                </a:solidFill>
                <a:latin typeface="Aptos" panose="020B0004020202020204" pitchFamily="34" charset="0"/>
                <a:ea typeface="Aptos" panose="020B0004020202020204" pitchFamily="34" charset="0"/>
                <a:cs typeface="Times New Roman" panose="02020603050405020304" pitchFamily="18" charset="0"/>
              </a:rPr>
              <a:t> </a:t>
            </a:r>
            <a:r>
              <a:rPr lang="fr-CA" dirty="0">
                <a:latin typeface="Aptos" panose="020B0004020202020204" pitchFamily="34" charset="0"/>
                <a:ea typeface="Aptos" panose="020B0004020202020204" pitchFamily="34" charset="0"/>
                <a:cs typeface="Times New Roman" panose="02020603050405020304" pitchFamily="18" charset="0"/>
              </a:rPr>
              <a:t>+ documentation et rapports de déroulement de projets semblables</a:t>
            </a:r>
          </a:p>
          <a:p>
            <a:pPr marL="285750" indent="-285750">
              <a:buFont typeface="Arial" panose="020B0604020202020204" pitchFamily="34" charset="0"/>
              <a:buChar char="•"/>
            </a:pPr>
            <a:r>
              <a:rPr lang="fr-CA" kern="100" dirty="0">
                <a:latin typeface="Aptos" panose="020B0004020202020204" pitchFamily="34" charset="0"/>
                <a:ea typeface="Aptos" panose="020B0004020202020204" pitchFamily="34" charset="0"/>
                <a:cs typeface="Times New Roman" panose="02020603050405020304" pitchFamily="18" charset="0"/>
              </a:rPr>
              <a:t>Projet en cours</a:t>
            </a:r>
          </a:p>
          <a:p>
            <a:pPr marL="742950" lvl="1" indent="-285750">
              <a:lnSpc>
                <a:spcPct val="100000"/>
              </a:lnSpc>
              <a:spcBef>
                <a:spcPts val="600"/>
              </a:spcBef>
              <a:buFont typeface="Arial" panose="020B0604020202020204" pitchFamily="34" charset="0"/>
              <a:buChar char="•"/>
            </a:pPr>
            <a:r>
              <a:rPr lang="fr-CA" sz="2400" dirty="0">
                <a:effectLst/>
                <a:latin typeface="Aptos" panose="020B0004020202020204" pitchFamily="34" charset="0"/>
                <a:ea typeface="Aptos" panose="020B0004020202020204" pitchFamily="34" charset="0"/>
                <a:cs typeface="Times New Roman" panose="02020603050405020304" pitchFamily="18" charset="0"/>
              </a:rPr>
              <a:t>Ressource offrant des suggestions de REL pour les cours à l’U de Moncton</a:t>
            </a:r>
          </a:p>
          <a:p>
            <a:pPr marL="742950" lvl="1" indent="-285750">
              <a:lnSpc>
                <a:spcPct val="100000"/>
              </a:lnSpc>
              <a:spcBef>
                <a:spcPts val="600"/>
              </a:spcBef>
              <a:buFont typeface="Arial" panose="020B0604020202020204" pitchFamily="34" charset="0"/>
              <a:buChar char="•"/>
            </a:pPr>
            <a:r>
              <a:rPr lang="fr-CA" sz="2400" dirty="0">
                <a:latin typeface="Aptos" panose="020B0004020202020204" pitchFamily="34" charset="0"/>
                <a:ea typeface="Aptos" panose="020B0004020202020204" pitchFamily="34" charset="0"/>
                <a:cs typeface="Times New Roman" panose="02020603050405020304" pitchFamily="18" charset="0"/>
              </a:rPr>
              <a:t>Contenus supplémentaires : </a:t>
            </a:r>
            <a:r>
              <a:rPr lang="fr-CA" sz="2400" dirty="0">
                <a:effectLst/>
                <a:latin typeface="Aptos" panose="020B0004020202020204" pitchFamily="34" charset="0"/>
                <a:ea typeface="Aptos" panose="020B0004020202020204" pitchFamily="34" charset="0"/>
                <a:cs typeface="Times New Roman" panose="02020603050405020304" pitchFamily="18" charset="0"/>
              </a:rPr>
              <a:t>contexte, définitions, critères de l’évaluation REL, etc.</a:t>
            </a:r>
          </a:p>
          <a:p>
            <a:pPr marL="742950" lvl="1" indent="-285750">
              <a:lnSpc>
                <a:spcPct val="100000"/>
              </a:lnSpc>
              <a:spcBef>
                <a:spcPts val="600"/>
              </a:spcBef>
              <a:buFont typeface="Arial" panose="020B0604020202020204" pitchFamily="34" charset="0"/>
              <a:buChar char="•"/>
            </a:pPr>
            <a:r>
              <a:rPr lang="fr-CA" sz="2400" dirty="0">
                <a:latin typeface="Aptos" panose="020B0004020202020204" pitchFamily="34" charset="0"/>
                <a:ea typeface="Aptos" panose="020B0004020202020204" pitchFamily="34" charset="0"/>
                <a:cs typeface="Times New Roman" panose="02020603050405020304" pitchFamily="18" charset="0"/>
              </a:rPr>
              <a:t>P</a:t>
            </a:r>
            <a:r>
              <a:rPr lang="fr-CA" sz="2400" dirty="0">
                <a:effectLst/>
                <a:latin typeface="Aptos" panose="020B0004020202020204" pitchFamily="34" charset="0"/>
                <a:ea typeface="Aptos" panose="020B0004020202020204" pitchFamily="34" charset="0"/>
                <a:cs typeface="Times New Roman" panose="02020603050405020304" pitchFamily="18" charset="0"/>
              </a:rPr>
              <a:t>lateforme : </a:t>
            </a:r>
            <a:r>
              <a:rPr lang="fr-CA" sz="2400" dirty="0">
                <a:effectLst/>
                <a:latin typeface="Aptos" panose="020B0004020202020204" pitchFamily="34" charset="0"/>
                <a:ea typeface="Aptos" panose="020B0004020202020204" pitchFamily="34" charset="0"/>
                <a:cs typeface="Times New Roman" panose="02020603050405020304" pitchFamily="18" charset="0"/>
                <a:hlinkClick r:id="rId4"/>
              </a:rPr>
              <a:t>Pressbooks OER Atlantic – REL Atlantique</a:t>
            </a:r>
            <a:endParaRPr lang="fr-CA" sz="24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spcBef>
                <a:spcPts val="600"/>
              </a:spcBef>
              <a:buFont typeface="Arial" panose="020B0604020202020204" pitchFamily="34" charset="0"/>
              <a:buChar char="•"/>
            </a:pPr>
            <a:r>
              <a:rPr lang="fr-CA" sz="2400" dirty="0">
                <a:latin typeface="Aptos" panose="020B0004020202020204" pitchFamily="34" charset="0"/>
                <a:ea typeface="Aptos" panose="020B0004020202020204" pitchFamily="34" charset="0"/>
                <a:cs typeface="Times New Roman" panose="02020603050405020304" pitchFamily="18" charset="0"/>
              </a:rPr>
              <a:t>En développement </a:t>
            </a:r>
            <a:r>
              <a:rPr lang="fr-CA" sz="2400" dirty="0">
                <a:latin typeface="Aptos" panose="020B0004020202020204" pitchFamily="34" charset="0"/>
                <a:cs typeface="Times New Roman" panose="02020603050405020304" pitchFamily="18" charset="0"/>
              </a:rPr>
              <a:t>au cours de l’année 2024-2025</a:t>
            </a:r>
            <a:endParaRPr lang="fr-CA" sz="2400" dirty="0">
              <a:latin typeface="Aptos" panose="020B0004020202020204" pitchFamily="34" charset="0"/>
            </a:endParaRPr>
          </a:p>
          <a:p>
            <a:endParaRPr lang="fr-CA" sz="2000" dirty="0">
              <a:latin typeface="Aptos" panose="020B0004020202020204" pitchFamily="34" charset="0"/>
            </a:endParaRPr>
          </a:p>
        </p:txBody>
      </p:sp>
      <p:sp>
        <p:nvSpPr>
          <p:cNvPr id="3" name="Titre 2">
            <a:extLst>
              <a:ext uri="{FF2B5EF4-FFF2-40B4-BE49-F238E27FC236}">
                <a16:creationId xmlns:a16="http://schemas.microsoft.com/office/drawing/2014/main" id="{AEE64425-A449-628C-AA33-D91211D12B7F}"/>
              </a:ext>
            </a:extLst>
          </p:cNvPr>
          <p:cNvSpPr>
            <a:spLocks noGrp="1"/>
          </p:cNvSpPr>
          <p:nvPr>
            <p:ph type="title"/>
          </p:nvPr>
        </p:nvSpPr>
        <p:spPr/>
        <p:txBody>
          <a:bodyPr/>
          <a:lstStyle/>
          <a:p>
            <a:r>
              <a:rPr lang="fr-CA" dirty="0"/>
              <a:t>Guide REL</a:t>
            </a:r>
          </a:p>
        </p:txBody>
      </p:sp>
    </p:spTree>
    <p:extLst>
      <p:ext uri="{BB962C8B-B14F-4D97-AF65-F5344CB8AC3E}">
        <p14:creationId xmlns:p14="http://schemas.microsoft.com/office/powerpoint/2010/main" val="177935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E9DA9-ECFF-8E00-9D56-8ED288258F8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8C6E768-5F6D-586D-3295-6740C89F0FFA}"/>
              </a:ext>
            </a:extLst>
          </p:cNvPr>
          <p:cNvSpPr>
            <a:spLocks noGrp="1"/>
          </p:cNvSpPr>
          <p:nvPr>
            <p:ph idx="1"/>
          </p:nvPr>
        </p:nvSpPr>
        <p:spPr>
          <a:xfrm>
            <a:off x="304800" y="1501254"/>
            <a:ext cx="8544144" cy="5183824"/>
          </a:xfrm>
        </p:spPr>
        <p:txBody>
          <a:bodyPr/>
          <a:lstStyle/>
          <a:p>
            <a:pPr marL="342900" indent="-342900">
              <a:buFont typeface="Arial" panose="020B0604020202020204" pitchFamily="34" charset="0"/>
              <a:buChar char="•"/>
            </a:pPr>
            <a:r>
              <a:rPr lang="fr-CA" dirty="0">
                <a:effectLst/>
                <a:latin typeface="Aptos" panose="020B0004020202020204" pitchFamily="34" charset="0"/>
                <a:ea typeface="Aptos" panose="020B0004020202020204" pitchFamily="34" charset="0"/>
                <a:cs typeface="Aptos" panose="020B0004020202020204" pitchFamily="34" charset="0"/>
                <a:hlinkClick r:id="rId3"/>
              </a:rPr>
              <a:t>Cadre d’assurance de la qualité </a:t>
            </a:r>
            <a:r>
              <a:rPr lang="fr-CA" dirty="0">
                <a:effectLst/>
                <a:latin typeface="Aptos" panose="020B0004020202020204" pitchFamily="34" charset="0"/>
                <a:ea typeface="Aptos" panose="020B0004020202020204" pitchFamily="34" charset="0"/>
                <a:cs typeface="Aptos" panose="020B0004020202020204" pitchFamily="34" charset="0"/>
              </a:rPr>
              <a:t>(adopté en mai 2024) : nouvelles procédures et responsabilités pour l’évaluation des programmes et des services</a:t>
            </a:r>
          </a:p>
          <a:p>
            <a:pPr marL="342900" indent="-342900">
              <a:buFont typeface="Arial" panose="020B0604020202020204" pitchFamily="34" charset="0"/>
              <a:buChar char="•"/>
            </a:pPr>
            <a:r>
              <a:rPr lang="fr-CA" dirty="0">
                <a:latin typeface="Aptos" panose="020B0004020202020204" pitchFamily="34" charset="0"/>
                <a:ea typeface="Aptos" panose="020B0004020202020204" pitchFamily="34" charset="0"/>
                <a:cs typeface="Aptos" panose="020B0004020202020204" pitchFamily="34" charset="0"/>
              </a:rPr>
              <a:t>Bibliothécaires </a:t>
            </a:r>
            <a:r>
              <a:rPr lang="fr-CA" dirty="0">
                <a:effectLst/>
                <a:latin typeface="Aptos" panose="020B0004020202020204" pitchFamily="34" charset="0"/>
                <a:ea typeface="Aptos" panose="020B0004020202020204" pitchFamily="34" charset="0"/>
                <a:cs typeface="Aptos" panose="020B0004020202020204" pitchFamily="34" charset="0"/>
              </a:rPr>
              <a:t>sont </a:t>
            </a:r>
            <a:r>
              <a:rPr lang="fr-CA" dirty="0" err="1">
                <a:effectLst/>
                <a:latin typeface="Aptos" panose="020B0004020202020204" pitchFamily="34" charset="0"/>
                <a:ea typeface="Aptos" panose="020B0004020202020204" pitchFamily="34" charset="0"/>
                <a:cs typeface="Aptos" panose="020B0004020202020204" pitchFamily="34" charset="0"/>
              </a:rPr>
              <a:t>appelé.e.s</a:t>
            </a:r>
            <a:r>
              <a:rPr lang="fr-CA" dirty="0">
                <a:effectLst/>
                <a:latin typeface="Aptos" panose="020B0004020202020204" pitchFamily="34" charset="0"/>
                <a:ea typeface="Aptos" panose="020B0004020202020204" pitchFamily="34" charset="0"/>
                <a:cs typeface="Aptos" panose="020B0004020202020204" pitchFamily="34" charset="0"/>
              </a:rPr>
              <a:t> à vérifier les plans de cours des programmes évalués (via plateforme </a:t>
            </a:r>
            <a:r>
              <a:rPr lang="fr-CA" i="1" dirty="0">
                <a:effectLst/>
                <a:latin typeface="Aptos" panose="020B0004020202020204" pitchFamily="34" charset="0"/>
                <a:ea typeface="Aptos" panose="020B0004020202020204" pitchFamily="34" charset="0"/>
                <a:cs typeface="Aptos" panose="020B0004020202020204" pitchFamily="34" charset="0"/>
              </a:rPr>
              <a:t>Perceptive Content</a:t>
            </a:r>
            <a:r>
              <a:rPr lang="fr-CA" dirty="0">
                <a:effectLst/>
                <a:latin typeface="Aptos" panose="020B0004020202020204" pitchFamily="34" charset="0"/>
                <a:ea typeface="Aptos" panose="020B0004020202020204" pitchFamily="34" charset="0"/>
                <a:cs typeface="Aptos" panose="020B0004020202020204" pitchFamily="34" charset="0"/>
              </a:rPr>
              <a:t>), et </a:t>
            </a:r>
            <a:r>
              <a:rPr lang="fr-CA" u="sng" dirty="0">
                <a:effectLst/>
                <a:latin typeface="Aptos" panose="020B0004020202020204" pitchFamily="34" charset="0"/>
                <a:ea typeface="Aptos" panose="020B0004020202020204" pitchFamily="34" charset="0"/>
                <a:cs typeface="Aptos" panose="020B0004020202020204" pitchFamily="34" charset="0"/>
              </a:rPr>
              <a:t>lorsqu’un cours propose un manuel obligatoire en anglais</a:t>
            </a:r>
            <a:r>
              <a:rPr lang="fr-CA" dirty="0">
                <a:effectLst/>
                <a:latin typeface="Aptos" panose="020B0004020202020204" pitchFamily="34" charset="0"/>
                <a:ea typeface="Aptos" panose="020B0004020202020204" pitchFamily="34" charset="0"/>
                <a:cs typeface="Aptos" panose="020B0004020202020204" pitchFamily="34" charset="0"/>
              </a:rPr>
              <a:t>, les bibliothécaires effectueront une recherche pour voir s’il existe des manuels en français [politique linguistique institutionnelle], tout en </a:t>
            </a:r>
            <a:r>
              <a:rPr lang="fr-CA" u="sng" dirty="0">
                <a:effectLst/>
                <a:latin typeface="Aptos" panose="020B0004020202020204" pitchFamily="34" charset="0"/>
                <a:ea typeface="Aptos" panose="020B0004020202020204" pitchFamily="34" charset="0"/>
                <a:cs typeface="Aptos" panose="020B0004020202020204" pitchFamily="34" charset="0"/>
              </a:rPr>
              <a:t>privilégiant les REL</a:t>
            </a:r>
          </a:p>
          <a:p>
            <a:pPr marL="342900" indent="-342900">
              <a:buFont typeface="Arial" panose="020B0604020202020204" pitchFamily="34" charset="0"/>
              <a:buChar char="•"/>
            </a:pPr>
            <a:r>
              <a:rPr lang="fr-CA" dirty="0">
                <a:latin typeface="Aptos" panose="020B0004020202020204" pitchFamily="34" charset="0"/>
                <a:ea typeface="Aptos" panose="020B0004020202020204" pitchFamily="34" charset="0"/>
                <a:cs typeface="Aptos" panose="020B0004020202020204" pitchFamily="34" charset="0"/>
              </a:rPr>
              <a:t>Suggérer des REL pour les cours</a:t>
            </a:r>
            <a:endParaRPr lang="fr-CA"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endParaRPr lang="fr-CA" dirty="0">
              <a:latin typeface="Aptos" panose="020B0004020202020204" pitchFamily="34" charset="0"/>
            </a:endParaRPr>
          </a:p>
          <a:p>
            <a:pPr marL="342900" indent="-342900" algn="ctr">
              <a:buFont typeface="Wingdings" panose="05000000000000000000" pitchFamily="2" charset="2"/>
              <a:buChar char="Ø"/>
            </a:pPr>
            <a:r>
              <a:rPr lang="fr-CA" dirty="0">
                <a:latin typeface="Aptos" panose="020B0004020202020204" pitchFamily="34" charset="0"/>
              </a:rPr>
              <a:t>Un pas vers la bonne direction !</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02275F0B-C36B-A728-C3A0-756BE1664CF2}"/>
              </a:ext>
            </a:extLst>
          </p:cNvPr>
          <p:cNvSpPr>
            <a:spLocks noGrp="1"/>
          </p:cNvSpPr>
          <p:nvPr>
            <p:ph type="title"/>
          </p:nvPr>
        </p:nvSpPr>
        <p:spPr/>
        <p:txBody>
          <a:bodyPr/>
          <a:lstStyle/>
          <a:p>
            <a:r>
              <a:rPr lang="fr-CA" dirty="0"/>
              <a:t>Cadre assurance qualité (CAQ)</a:t>
            </a:r>
          </a:p>
        </p:txBody>
      </p:sp>
    </p:spTree>
    <p:extLst>
      <p:ext uri="{BB962C8B-B14F-4D97-AF65-F5344CB8AC3E}">
        <p14:creationId xmlns:p14="http://schemas.microsoft.com/office/powerpoint/2010/main" val="64866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CE222-C81E-BC39-F077-BFCE1E83207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165FFB-ED52-2828-6826-92D7C2606484}"/>
              </a:ext>
            </a:extLst>
          </p:cNvPr>
          <p:cNvSpPr>
            <a:spLocks noGrp="1"/>
          </p:cNvSpPr>
          <p:nvPr>
            <p:ph idx="1"/>
          </p:nvPr>
        </p:nvSpPr>
        <p:spPr>
          <a:xfrm>
            <a:off x="304800" y="1501254"/>
            <a:ext cx="8544144" cy="5183824"/>
          </a:xfrm>
        </p:spPr>
        <p:txBody>
          <a:bodyPr/>
          <a:lstStyle/>
          <a:p>
            <a:pPr marL="342900" indent="-342900">
              <a:buFont typeface="Arial" panose="020B0604020202020204" pitchFamily="34" charset="0"/>
              <a:buChar char="•"/>
            </a:pPr>
            <a:r>
              <a:rPr lang="fr-CA" sz="2800" dirty="0">
                <a:effectLst/>
                <a:latin typeface="Aptos" panose="020B0004020202020204" pitchFamily="34" charset="0"/>
                <a:ea typeface="Aptos" panose="020B0004020202020204" pitchFamily="34" charset="0"/>
                <a:cs typeface="Aptos" panose="020B0004020202020204" pitchFamily="34" charset="0"/>
              </a:rPr>
              <a:t>Rencontre avec le VRER en mars 2025</a:t>
            </a:r>
          </a:p>
          <a:p>
            <a:pPr marL="342900" indent="-342900">
              <a:buFont typeface="Arial" panose="020B0604020202020204" pitchFamily="34" charset="0"/>
              <a:buChar char="•"/>
            </a:pPr>
            <a:r>
              <a:rPr lang="fr-CA" sz="2800" dirty="0">
                <a:latin typeface="Aptos" panose="020B0004020202020204" pitchFamily="34" charset="0"/>
              </a:rPr>
              <a:t>Politiques / documents consultées:</a:t>
            </a:r>
          </a:p>
          <a:p>
            <a:pPr marL="1143000" lvl="1">
              <a:buFont typeface="Arial" panose="020B0604020202020204" pitchFamily="34" charset="0"/>
              <a:buChar char="•"/>
            </a:pPr>
            <a:r>
              <a:rPr lang="fr-CA" sz="2800" dirty="0">
                <a:latin typeface="Aptos" panose="020B0004020202020204" pitchFamily="34" charset="0"/>
                <a:hlinkClick r:id="rId3"/>
              </a:rPr>
              <a:t>Université de Sherbrooke</a:t>
            </a:r>
            <a:r>
              <a:rPr lang="fr-CA" sz="2800" dirty="0">
                <a:latin typeface="Aptos" panose="020B0004020202020204" pitchFamily="34" charset="0"/>
              </a:rPr>
              <a:t> (adoptée en nov. 2024)</a:t>
            </a:r>
          </a:p>
          <a:p>
            <a:pPr marL="1143000" lvl="1">
              <a:buFont typeface="Arial" panose="020B0604020202020204" pitchFamily="34" charset="0"/>
              <a:buChar char="•"/>
            </a:pPr>
            <a:r>
              <a:rPr lang="fr-CA" sz="2800" dirty="0" err="1">
                <a:latin typeface="Aptos" panose="020B0004020202020204" pitchFamily="34" charset="0"/>
              </a:rPr>
              <a:t>NSCC’s</a:t>
            </a:r>
            <a:r>
              <a:rPr lang="fr-CA" sz="2800" dirty="0">
                <a:latin typeface="Aptos" panose="020B0004020202020204" pitchFamily="34" charset="0"/>
              </a:rPr>
              <a:t> </a:t>
            </a:r>
            <a:r>
              <a:rPr lang="fr-CA" sz="2800" dirty="0">
                <a:latin typeface="Aptos" panose="020B0004020202020204" pitchFamily="34" charset="0"/>
                <a:hlinkClick r:id="rId4"/>
              </a:rPr>
              <a:t>OER Policy </a:t>
            </a:r>
            <a:r>
              <a:rPr lang="fr-CA" sz="2800" dirty="0">
                <a:latin typeface="Aptos" panose="020B0004020202020204" pitchFamily="34" charset="0"/>
              </a:rPr>
              <a:t>(2023)</a:t>
            </a:r>
          </a:p>
          <a:p>
            <a:pPr marL="1143000" lvl="1">
              <a:buFont typeface="Arial" panose="020B0604020202020204" pitchFamily="34" charset="0"/>
              <a:buChar char="•"/>
            </a:pPr>
            <a:r>
              <a:rPr lang="fr-CA" sz="2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Cadre national de revendication pour les REL au Canada</a:t>
            </a:r>
            <a:r>
              <a:rPr lang="fr-CA" sz="2800" dirty="0">
                <a:effectLst/>
                <a:latin typeface="Aptos" panose="020B0004020202020204" pitchFamily="34" charset="0"/>
                <a:ea typeface="Aptos" panose="020B0004020202020204" pitchFamily="34" charset="0"/>
                <a:cs typeface="Aptos" panose="020B0004020202020204" pitchFamily="34" charset="0"/>
              </a:rPr>
              <a:t> (2023) </a:t>
            </a:r>
            <a:endParaRPr lang="fr-CA" sz="2800" dirty="0">
              <a:latin typeface="Aptos" panose="020B0004020202020204" pitchFamily="34" charset="0"/>
            </a:endParaRPr>
          </a:p>
          <a:p>
            <a:pPr marL="342900" indent="-342900">
              <a:buFont typeface="Arial" panose="020B0604020202020204" pitchFamily="34" charset="0"/>
              <a:buChar char="•"/>
            </a:pPr>
            <a:endParaRPr lang="fr-CA" sz="2800" dirty="0">
              <a:latin typeface="Aptos" panose="020B0004020202020204" pitchFamily="34" charset="0"/>
            </a:endParaRPr>
          </a:p>
          <a:p>
            <a:pPr marL="342900" indent="-342900">
              <a:buFont typeface="Arial" panose="020B0604020202020204" pitchFamily="34" charset="0"/>
              <a:buChar char="•"/>
            </a:pPr>
            <a:r>
              <a:rPr lang="fr-CA" sz="2800" dirty="0">
                <a:latin typeface="Aptos" panose="020B0004020202020204" pitchFamily="34" charset="0"/>
              </a:rPr>
              <a:t>Présentation du dossier à la RDD en mai 2025</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DE158CC7-1465-5958-5A48-619D1C7A3B44}"/>
              </a:ext>
            </a:extLst>
          </p:cNvPr>
          <p:cNvSpPr>
            <a:spLocks noGrp="1"/>
          </p:cNvSpPr>
          <p:nvPr>
            <p:ph type="title"/>
          </p:nvPr>
        </p:nvSpPr>
        <p:spPr/>
        <p:txBody>
          <a:bodyPr/>
          <a:lstStyle/>
          <a:p>
            <a:r>
              <a:rPr lang="fr-CA" dirty="0"/>
              <a:t>Politique institutionnelle REL et ÉO (à venir)</a:t>
            </a:r>
          </a:p>
        </p:txBody>
      </p:sp>
    </p:spTree>
    <p:extLst>
      <p:ext uri="{BB962C8B-B14F-4D97-AF65-F5344CB8AC3E}">
        <p14:creationId xmlns:p14="http://schemas.microsoft.com/office/powerpoint/2010/main" val="128545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C9F8-990E-81D3-16BD-DD5F2F99306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F800DB-FAD6-6F80-75AE-BA42282223D9}"/>
              </a:ext>
            </a:extLst>
          </p:cNvPr>
          <p:cNvSpPr>
            <a:spLocks noGrp="1"/>
          </p:cNvSpPr>
          <p:nvPr>
            <p:ph idx="1"/>
          </p:nvPr>
        </p:nvSpPr>
        <p:spPr>
          <a:xfrm>
            <a:off x="304800" y="1185863"/>
            <a:ext cx="8544144" cy="5499215"/>
          </a:xfrm>
        </p:spPr>
        <p:txBody>
          <a:bodyPr/>
          <a:lstStyle/>
          <a:p>
            <a:pPr marL="342900" indent="-342900">
              <a:buFont typeface="Arial" panose="020B0604020202020204" pitchFamily="34" charset="0"/>
              <a:buChar char="•"/>
            </a:pPr>
            <a:r>
              <a:rPr lang="fr-CA" dirty="0">
                <a:latin typeface="Aptos" panose="020B0004020202020204" pitchFamily="34" charset="0"/>
              </a:rPr>
              <a:t>Instrument de collecte de données qui peut être utilisé par les établissements postsecondaires pour auto-évaluer leur capacité à soutenir les pratiques éducatives ouvertes (PEO) ainsi que la maturité de leurs initiatives PEO</a:t>
            </a:r>
          </a:p>
          <a:p>
            <a:pPr marL="342900" indent="-342900">
              <a:buFont typeface="Arial" panose="020B0604020202020204" pitchFamily="34" charset="0"/>
              <a:buChar char="•"/>
            </a:pPr>
            <a:r>
              <a:rPr lang="fr-CA" dirty="0">
                <a:latin typeface="Aptos" panose="020B0004020202020204" pitchFamily="34" charset="0"/>
                <a:hlinkClick r:id="rId3"/>
              </a:rPr>
              <a:t>https://openlibrary-repo.ecampusontario.ca/xmlui/handle/123456789/2272</a:t>
            </a:r>
            <a:r>
              <a:rPr lang="fr-CA" dirty="0">
                <a:latin typeface="Aptos" panose="020B0004020202020204" pitchFamily="34" charset="0"/>
              </a:rPr>
              <a:t> </a:t>
            </a:r>
          </a:p>
          <a:p>
            <a:pPr marL="285750" indent="-285750">
              <a:buFont typeface="Arial" panose="020B0604020202020204" pitchFamily="34" charset="0"/>
              <a:buChar char="•"/>
            </a:pPr>
            <a:r>
              <a:rPr lang="fr-CA" dirty="0">
                <a:latin typeface="Aptos" panose="020B0004020202020204" pitchFamily="34" charset="0"/>
              </a:rPr>
              <a:t>Version française de </a:t>
            </a:r>
            <a:r>
              <a:rPr lang="fr-CA" i="1" dirty="0" err="1">
                <a:latin typeface="Aptos" panose="020B0004020202020204" pitchFamily="34" charset="0"/>
              </a:rPr>
              <a:t>Institutional</a:t>
            </a:r>
            <a:r>
              <a:rPr lang="fr-CA" i="1" dirty="0">
                <a:latin typeface="Aptos" panose="020B0004020202020204" pitchFamily="34" charset="0"/>
              </a:rPr>
              <a:t> Self-</a:t>
            </a:r>
            <a:r>
              <a:rPr lang="fr-CA" i="1" dirty="0" err="1">
                <a:latin typeface="Aptos" panose="020B0004020202020204" pitchFamily="34" charset="0"/>
              </a:rPr>
              <a:t>Assessment</a:t>
            </a:r>
            <a:r>
              <a:rPr lang="fr-CA" i="1" dirty="0">
                <a:latin typeface="Aptos" panose="020B0004020202020204" pitchFamily="34" charset="0"/>
              </a:rPr>
              <a:t> Tool</a:t>
            </a:r>
            <a:r>
              <a:rPr lang="fr-CA" dirty="0">
                <a:latin typeface="Aptos" panose="020B0004020202020204" pitchFamily="34" charset="0"/>
              </a:rPr>
              <a:t>, V. 2 (ISAT2), par </a:t>
            </a:r>
            <a:r>
              <a:rPr lang="fr-CA" dirty="0" err="1">
                <a:latin typeface="Aptos" panose="020B0004020202020204" pitchFamily="34" charset="0"/>
              </a:rPr>
              <a:t>Jhangiani</a:t>
            </a:r>
            <a:r>
              <a:rPr lang="fr-CA" dirty="0">
                <a:latin typeface="Aptos" panose="020B0004020202020204" pitchFamily="34" charset="0"/>
              </a:rPr>
              <a:t>, Rajiv; </a:t>
            </a:r>
            <a:r>
              <a:rPr lang="fr-CA" dirty="0" err="1">
                <a:latin typeface="Aptos" panose="020B0004020202020204" pitchFamily="34" charset="0"/>
              </a:rPr>
              <a:t>Pakkal</a:t>
            </a:r>
            <a:r>
              <a:rPr lang="fr-CA" dirty="0">
                <a:latin typeface="Aptos" panose="020B0004020202020204" pitchFamily="34" charset="0"/>
              </a:rPr>
              <a:t>, Oya; Lachaîne, Catherine; Luke, Robert </a:t>
            </a:r>
          </a:p>
        </p:txBody>
      </p:sp>
      <p:sp>
        <p:nvSpPr>
          <p:cNvPr id="3" name="Titre 2">
            <a:extLst>
              <a:ext uri="{FF2B5EF4-FFF2-40B4-BE49-F238E27FC236}">
                <a16:creationId xmlns:a16="http://schemas.microsoft.com/office/drawing/2014/main" id="{E4008C7A-27B3-5C41-AA8C-767D30AF55EB}"/>
              </a:ext>
            </a:extLst>
          </p:cNvPr>
          <p:cNvSpPr>
            <a:spLocks noGrp="1"/>
          </p:cNvSpPr>
          <p:nvPr>
            <p:ph type="title"/>
          </p:nvPr>
        </p:nvSpPr>
        <p:spPr/>
        <p:txBody>
          <a:bodyPr/>
          <a:lstStyle/>
          <a:p>
            <a:r>
              <a:rPr lang="fr-CA" b="1" dirty="0"/>
              <a:t>Outil d'auto-évaluation institutionnelle, v.2</a:t>
            </a:r>
          </a:p>
        </p:txBody>
      </p:sp>
    </p:spTree>
    <p:extLst>
      <p:ext uri="{BB962C8B-B14F-4D97-AF65-F5344CB8AC3E}">
        <p14:creationId xmlns:p14="http://schemas.microsoft.com/office/powerpoint/2010/main" val="204823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23A4-D0D5-8242-49DB-5C20BF42C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67912-B93D-A8CA-774C-ECE3D60E0FA5}"/>
              </a:ext>
            </a:extLst>
          </p:cNvPr>
          <p:cNvSpPr>
            <a:spLocks noGrp="1"/>
          </p:cNvSpPr>
          <p:nvPr>
            <p:ph type="title"/>
          </p:nvPr>
        </p:nvSpPr>
        <p:spPr>
          <a:xfrm>
            <a:off x="3317874" y="1807029"/>
            <a:ext cx="5143738" cy="3265714"/>
          </a:xfrm>
        </p:spPr>
        <p:txBody>
          <a:bodyPr/>
          <a:lstStyle/>
          <a:p>
            <a:r>
              <a:rPr lang="fr-CA" dirty="0"/>
              <a:t>5. Ressources et conseils pratiques</a:t>
            </a:r>
          </a:p>
        </p:txBody>
      </p:sp>
    </p:spTree>
    <p:extLst>
      <p:ext uri="{BB962C8B-B14F-4D97-AF65-F5344CB8AC3E}">
        <p14:creationId xmlns:p14="http://schemas.microsoft.com/office/powerpoint/2010/main" val="133402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a:extLst>
              <a:ext uri="{FF2B5EF4-FFF2-40B4-BE49-F238E27FC236}">
                <a16:creationId xmlns:a16="http://schemas.microsoft.com/office/drawing/2014/main" id="{30F3548F-0BF5-EEDF-E1FA-2FE456235E9F}"/>
              </a:ext>
            </a:extLst>
          </p:cNvPr>
          <p:cNvGraphicFramePr>
            <a:graphicFrameLocks noGrp="1"/>
          </p:cNvGraphicFramePr>
          <p:nvPr>
            <p:ph idx="1"/>
            <p:extLst>
              <p:ext uri="{D42A27DB-BD31-4B8C-83A1-F6EECF244321}">
                <p14:modId xmlns:p14="http://schemas.microsoft.com/office/powerpoint/2010/main" val="1001613805"/>
              </p:ext>
            </p:extLst>
          </p:nvPr>
        </p:nvGraphicFramePr>
        <p:xfrm>
          <a:off x="619125" y="1546225"/>
          <a:ext cx="8229600" cy="420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CA" dirty="0"/>
              <a:t>Étapes d’intégration des REL</a:t>
            </a:r>
          </a:p>
        </p:txBody>
      </p:sp>
    </p:spTree>
    <p:extLst>
      <p:ext uri="{BB962C8B-B14F-4D97-AF65-F5344CB8AC3E}">
        <p14:creationId xmlns:p14="http://schemas.microsoft.com/office/powerpoint/2010/main" val="128135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72A1-DFEE-07F0-E5E6-07D515DB27D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5892F94-3084-CB82-39B1-3C95560DF761}"/>
              </a:ext>
            </a:extLst>
          </p:cNvPr>
          <p:cNvSpPr>
            <a:spLocks noGrp="1"/>
          </p:cNvSpPr>
          <p:nvPr>
            <p:ph idx="1"/>
          </p:nvPr>
        </p:nvSpPr>
        <p:spPr>
          <a:xfrm>
            <a:off x="304800" y="442913"/>
            <a:ext cx="8544144" cy="6242165"/>
          </a:xfrm>
        </p:spPr>
        <p:txBody>
          <a:bodyPr/>
          <a:lstStyle/>
          <a:p>
            <a:pPr marL="596900" indent="-457200">
              <a:spcBef>
                <a:spcPts val="600"/>
              </a:spcBef>
              <a:buFont typeface="Arial" panose="020B0604020202020204" pitchFamily="34" charset="0"/>
              <a:buChar char="•"/>
            </a:pPr>
            <a:r>
              <a:rPr lang="fr-CA" b="1" dirty="0" err="1">
                <a:latin typeface="Aptos" panose="020B0004020202020204" pitchFamily="34" charset="0"/>
              </a:rPr>
              <a:t>fabriqueREL</a:t>
            </a:r>
            <a:r>
              <a:rPr lang="fr-CA" b="1" dirty="0">
                <a:latin typeface="Aptos" panose="020B0004020202020204" pitchFamily="34" charset="0"/>
              </a:rPr>
              <a:t> </a:t>
            </a:r>
            <a:r>
              <a:rPr lang="fr-CA" dirty="0">
                <a:latin typeface="Aptos" panose="020B0004020202020204" pitchFamily="34" charset="0"/>
                <a:hlinkClick r:id="rId3"/>
              </a:rPr>
              <a:t>https://fabriquerel.org/</a:t>
            </a:r>
            <a:r>
              <a:rPr lang="fr-CA" dirty="0">
                <a:latin typeface="Aptos" panose="020B0004020202020204" pitchFamily="34" charset="0"/>
              </a:rPr>
              <a:t> </a:t>
            </a:r>
          </a:p>
          <a:p>
            <a:pPr marL="1397000" lvl="1" indent="-457200">
              <a:spcBef>
                <a:spcPts val="600"/>
              </a:spcBef>
              <a:buFont typeface="Arial" panose="020B0604020202020204" pitchFamily="34" charset="0"/>
              <a:buChar char="•"/>
            </a:pPr>
            <a:r>
              <a:rPr lang="fr-CA" sz="2400" dirty="0">
                <a:latin typeface="Aptos" panose="020B0004020202020204" pitchFamily="34" charset="0"/>
              </a:rPr>
              <a:t>Parcours de création de REL, documentation, guides, formulaires, etc.</a:t>
            </a:r>
          </a:p>
          <a:p>
            <a:pPr marL="1397000" lvl="1" indent="-457200">
              <a:spcBef>
                <a:spcPts val="600"/>
              </a:spcBef>
              <a:buFont typeface="Arial" panose="020B0604020202020204" pitchFamily="34" charset="0"/>
              <a:buChar char="•"/>
            </a:pPr>
            <a:endParaRPr lang="fr-CA" sz="2400" b="1" dirty="0">
              <a:latin typeface="Aptos" panose="020B0004020202020204" pitchFamily="34" charset="0"/>
            </a:endParaRPr>
          </a:p>
          <a:p>
            <a:pPr marL="596900" indent="-457200">
              <a:spcBef>
                <a:spcPts val="600"/>
              </a:spcBef>
              <a:buFont typeface="Arial" panose="020B0604020202020204" pitchFamily="34" charset="0"/>
              <a:buChar char="•"/>
            </a:pPr>
            <a:r>
              <a:rPr lang="fr-CA" b="1" dirty="0">
                <a:latin typeface="Aptos" panose="020B0004020202020204" pitchFamily="34" charset="0"/>
              </a:rPr>
              <a:t>CAAL-CBPA </a:t>
            </a:r>
            <a:r>
              <a:rPr lang="fr-CA" dirty="0">
                <a:latin typeface="Aptos" panose="020B0004020202020204" pitchFamily="34" charset="0"/>
                <a:hlinkClick r:id="rId4"/>
              </a:rPr>
              <a:t>https://caul-cbua.ca/</a:t>
            </a:r>
            <a:r>
              <a:rPr lang="fr-CA" dirty="0">
                <a:latin typeface="Aptos" panose="020B0004020202020204" pitchFamily="34" charset="0"/>
              </a:rPr>
              <a:t> </a:t>
            </a:r>
          </a:p>
          <a:p>
            <a:pPr marL="1397000" lvl="1" indent="-457200">
              <a:spcBef>
                <a:spcPts val="600"/>
              </a:spcBef>
              <a:buFont typeface="Arial" panose="020B0604020202020204" pitchFamily="34" charset="0"/>
              <a:buChar char="•"/>
            </a:pPr>
            <a:r>
              <a:rPr lang="fr-CA" sz="2400" dirty="0">
                <a:latin typeface="Aptos" panose="020B0004020202020204" pitchFamily="34" charset="0"/>
                <a:hlinkClick r:id="rId5"/>
              </a:rPr>
              <a:t>Webinaires</a:t>
            </a:r>
            <a:r>
              <a:rPr lang="fr-CA" sz="2400" dirty="0">
                <a:latin typeface="Aptos" panose="020B0004020202020204" pitchFamily="34" charset="0"/>
              </a:rPr>
              <a:t> (i.e., accessibilité, </a:t>
            </a:r>
            <a:r>
              <a:rPr lang="fr-CA" sz="2400" dirty="0" err="1">
                <a:latin typeface="Aptos" panose="020B0004020202020204" pitchFamily="34" charset="0"/>
              </a:rPr>
              <a:t>fair</a:t>
            </a:r>
            <a:r>
              <a:rPr lang="fr-CA" sz="2400" dirty="0">
                <a:latin typeface="Aptos" panose="020B0004020202020204" pitchFamily="34" charset="0"/>
              </a:rPr>
              <a:t> </a:t>
            </a:r>
            <a:r>
              <a:rPr lang="fr-CA" sz="2400" dirty="0" err="1">
                <a:latin typeface="Aptos" panose="020B0004020202020204" pitchFamily="34" charset="0"/>
              </a:rPr>
              <a:t>dealing</a:t>
            </a:r>
            <a:r>
              <a:rPr lang="fr-CA" sz="2400" dirty="0">
                <a:latin typeface="Aptos" panose="020B0004020202020204" pitchFamily="34" charset="0"/>
              </a:rPr>
              <a:t>, IA, etc.)</a:t>
            </a:r>
          </a:p>
          <a:p>
            <a:pPr marL="1397000" lvl="1" indent="-457200">
              <a:spcBef>
                <a:spcPts val="600"/>
              </a:spcBef>
              <a:buFont typeface="Arial" panose="020B0604020202020204" pitchFamily="34" charset="0"/>
              <a:buChar char="•"/>
            </a:pPr>
            <a:r>
              <a:rPr lang="fr-CA" sz="2400" dirty="0">
                <a:latin typeface="Aptos" panose="020B0004020202020204" pitchFamily="34" charset="0"/>
                <a:hlinkClick r:id="rId6"/>
              </a:rPr>
              <a:t>Plateforme REL Atlantique</a:t>
            </a:r>
            <a:endParaRPr lang="fr-CA" sz="2400" dirty="0">
              <a:latin typeface="Aptos" panose="020B0004020202020204" pitchFamily="34" charset="0"/>
            </a:endParaRPr>
          </a:p>
          <a:p>
            <a:pPr marL="596900" indent="-457200">
              <a:spcBef>
                <a:spcPts val="600"/>
              </a:spcBef>
              <a:buFont typeface="Arial" panose="020B0604020202020204" pitchFamily="34" charset="0"/>
              <a:buChar char="•"/>
            </a:pPr>
            <a:endParaRPr lang="fr-CA" b="1" dirty="0">
              <a:latin typeface="Aptos" panose="020B0004020202020204" pitchFamily="34" charset="0"/>
            </a:endParaRPr>
          </a:p>
          <a:p>
            <a:pPr marL="596900" indent="-457200">
              <a:spcBef>
                <a:spcPts val="600"/>
              </a:spcBef>
              <a:buFont typeface="Arial" panose="020B0604020202020204" pitchFamily="34" charset="0"/>
              <a:buChar char="•"/>
            </a:pPr>
            <a:r>
              <a:rPr lang="fr-CA" b="1" dirty="0">
                <a:latin typeface="Aptos" panose="020B0004020202020204" pitchFamily="34" charset="0"/>
              </a:rPr>
              <a:t>CARL-ABRC </a:t>
            </a:r>
            <a:r>
              <a:rPr lang="fr-CA" dirty="0">
                <a:latin typeface="Aptos" panose="020B0004020202020204" pitchFamily="34" charset="0"/>
                <a:hlinkClick r:id="rId7"/>
              </a:rPr>
              <a:t>Éducation ouverte </a:t>
            </a:r>
            <a:endParaRPr lang="fr-CA" dirty="0">
              <a:latin typeface="Aptos" panose="020B0004020202020204" pitchFamily="34" charset="0"/>
            </a:endParaRPr>
          </a:p>
          <a:p>
            <a:pPr marL="596900" indent="-457200">
              <a:spcBef>
                <a:spcPts val="600"/>
              </a:spcBef>
              <a:buFont typeface="Arial" panose="020B0604020202020204" pitchFamily="34" charset="0"/>
              <a:buChar char="•"/>
            </a:pPr>
            <a:endParaRPr lang="fr-CA" b="1" dirty="0">
              <a:latin typeface="Aptos" panose="020B0004020202020204" pitchFamily="34" charset="0"/>
            </a:endParaRPr>
          </a:p>
          <a:p>
            <a:pPr marL="596900" indent="-457200">
              <a:spcBef>
                <a:spcPts val="600"/>
              </a:spcBef>
              <a:buFont typeface="Arial" panose="020B0604020202020204" pitchFamily="34" charset="0"/>
              <a:buChar char="•"/>
            </a:pPr>
            <a:r>
              <a:rPr lang="fr-CA" b="1" dirty="0">
                <a:latin typeface="Aptos" panose="020B0004020202020204" pitchFamily="34" charset="0"/>
              </a:rPr>
              <a:t>À la Bibliothèque Champlain, UdeM</a:t>
            </a:r>
          </a:p>
          <a:p>
            <a:pPr marL="1397000" lvl="1" indent="-457200">
              <a:spcBef>
                <a:spcPts val="600"/>
              </a:spcBef>
              <a:buFont typeface="Arial" panose="020B0604020202020204" pitchFamily="34" charset="0"/>
              <a:buChar char="•"/>
            </a:pPr>
            <a:r>
              <a:rPr lang="fr-CA" sz="2400" dirty="0">
                <a:latin typeface="Aptos" panose="020B0004020202020204" pitchFamily="34" charset="0"/>
                <a:hlinkClick r:id="rId8"/>
              </a:rPr>
              <a:t>Page sur les REL </a:t>
            </a:r>
            <a:endParaRPr lang="fr-CA" sz="2400" dirty="0">
              <a:latin typeface="Aptos" panose="020B0004020202020204" pitchFamily="34" charset="0"/>
            </a:endParaRPr>
          </a:p>
          <a:p>
            <a:pPr marL="1397000" lvl="1" indent="-457200">
              <a:spcBef>
                <a:spcPts val="600"/>
              </a:spcBef>
              <a:buFont typeface="Arial" panose="020B0604020202020204" pitchFamily="34" charset="0"/>
              <a:buChar char="•"/>
            </a:pPr>
            <a:endParaRPr lang="fr-CA" sz="2400" dirty="0">
              <a:latin typeface="Aptos" panose="020B0004020202020204" pitchFamily="34" charset="0"/>
            </a:endParaRPr>
          </a:p>
          <a:p>
            <a:pPr marL="939800" lvl="1" indent="0">
              <a:spcBef>
                <a:spcPts val="600"/>
              </a:spcBef>
              <a:buNone/>
            </a:pPr>
            <a:r>
              <a:rPr lang="fr-CA" sz="2400" dirty="0">
                <a:latin typeface="Aptos" panose="020B0004020202020204" pitchFamily="34" charset="0"/>
              </a:rPr>
              <a:t>Personne-ressource </a:t>
            </a:r>
            <a:r>
              <a:rPr lang="fr-CA" sz="2400" dirty="0">
                <a:latin typeface="Aptos" panose="020B0004020202020204" pitchFamily="34" charset="0"/>
                <a:hlinkClick r:id="rId9"/>
              </a:rPr>
              <a:t>Victoria Volkanova</a:t>
            </a:r>
            <a:endParaRPr lang="fr-CA" sz="2400" dirty="0">
              <a:latin typeface="Aptos" panose="020B0004020202020204" pitchFamily="34" charset="0"/>
            </a:endParaRPr>
          </a:p>
          <a:p>
            <a:pPr marL="1397000" lvl="1" indent="-457200">
              <a:spcBef>
                <a:spcPts val="600"/>
              </a:spcBef>
              <a:buFont typeface="Arial" panose="020B0604020202020204" pitchFamily="34" charset="0"/>
              <a:buChar char="•"/>
            </a:pPr>
            <a:endParaRPr lang="fr-CA" sz="2400" dirty="0">
              <a:latin typeface="Aptos" panose="020B0004020202020204" pitchFamily="34" charset="0"/>
            </a:endParaRPr>
          </a:p>
        </p:txBody>
      </p:sp>
    </p:spTree>
    <p:extLst>
      <p:ext uri="{BB962C8B-B14F-4D97-AF65-F5344CB8AC3E}">
        <p14:creationId xmlns:p14="http://schemas.microsoft.com/office/powerpoint/2010/main" val="9757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236713" y="589143"/>
            <a:ext cx="8930400" cy="477000"/>
          </a:xfrm>
          <a:prstGeom prst="rect">
            <a:avLst/>
          </a:prstGeom>
          <a:noFill/>
          <a:ln>
            <a:noFill/>
          </a:ln>
        </p:spPr>
        <p:txBody>
          <a:bodyPr spcFirstLastPara="1" wrap="square" lIns="91425" tIns="91425" rIns="91425" bIns="91425" anchor="ctr" anchorCtr="0">
            <a:noAutofit/>
          </a:bodyPr>
          <a:lstStyle/>
          <a:p>
            <a:pPr algn="l">
              <a:lnSpc>
                <a:spcPct val="115000"/>
              </a:lnSpc>
            </a:pPr>
            <a:r>
              <a:rPr lang="fr-CA" sz="3000" dirty="0">
                <a:solidFill>
                  <a:srgbClr val="FF0000"/>
                </a:solidFill>
                <a:latin typeface="Aptos Display" panose="020B0004020202020204" pitchFamily="34" charset="0"/>
              </a:rPr>
              <a:t>Attention</a:t>
            </a:r>
            <a:endParaRPr dirty="0">
              <a:solidFill>
                <a:srgbClr val="FF0000"/>
              </a:solidFill>
              <a:latin typeface="Aptos Display" panose="020B0004020202020204" pitchFamily="34" charset="0"/>
            </a:endParaRPr>
          </a:p>
        </p:txBody>
      </p:sp>
      <p:grpSp>
        <p:nvGrpSpPr>
          <p:cNvPr id="291" name="Google Shape;291;p33"/>
          <p:cNvGrpSpPr/>
          <p:nvPr/>
        </p:nvGrpSpPr>
        <p:grpSpPr>
          <a:xfrm>
            <a:off x="11" y="5015478"/>
            <a:ext cx="9011862" cy="833873"/>
            <a:chOff x="11" y="4158227"/>
            <a:chExt cx="9011862" cy="833873"/>
          </a:xfrm>
        </p:grpSpPr>
        <p:grpSp>
          <p:nvGrpSpPr>
            <p:cNvPr id="292" name="Google Shape;292;p33"/>
            <p:cNvGrpSpPr/>
            <p:nvPr/>
          </p:nvGrpSpPr>
          <p:grpSpPr>
            <a:xfrm>
              <a:off x="11" y="4740063"/>
              <a:ext cx="8583763" cy="232684"/>
              <a:chOff x="0" y="4671725"/>
              <a:chExt cx="8050800" cy="252205"/>
            </a:xfrm>
          </p:grpSpPr>
          <p:sp>
            <p:nvSpPr>
              <p:cNvPr id="293" name="Google Shape;293;p33"/>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294" name="Google Shape;294;p33"/>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295" name="Google Shape;295;p33"/>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pic>
          <p:nvPicPr>
            <p:cNvPr id="296" name="Google Shape;296;p33"/>
            <p:cNvPicPr preferRelativeResize="0"/>
            <p:nvPr/>
          </p:nvPicPr>
          <p:blipFill rotWithShape="1">
            <a:blip r:embed="rId3">
              <a:alphaModFix/>
            </a:blip>
            <a:srcRect/>
            <a:stretch/>
          </p:blipFill>
          <p:spPr>
            <a:xfrm>
              <a:off x="8288273" y="4158227"/>
              <a:ext cx="723600" cy="833873"/>
            </a:xfrm>
            <a:prstGeom prst="rect">
              <a:avLst/>
            </a:prstGeom>
            <a:noFill/>
            <a:ln>
              <a:noFill/>
            </a:ln>
          </p:spPr>
        </p:pic>
      </p:grpSp>
      <p:sp>
        <p:nvSpPr>
          <p:cNvPr id="299" name="Google Shape;299;p33"/>
          <p:cNvSpPr txBox="1"/>
          <p:nvPr/>
        </p:nvSpPr>
        <p:spPr>
          <a:xfrm>
            <a:off x="304800" y="1093222"/>
            <a:ext cx="8120009" cy="4504079"/>
          </a:xfrm>
          <a:prstGeom prst="rect">
            <a:avLst/>
          </a:prstGeom>
          <a:noFill/>
          <a:ln>
            <a:noFill/>
          </a:ln>
        </p:spPr>
        <p:txBody>
          <a:bodyPr spcFirstLastPara="1" wrap="square" lIns="91425" tIns="91425" rIns="91425" bIns="91425" anchor="t" anchorCtr="0">
            <a:noAutofit/>
          </a:bodyPr>
          <a:lstStyle/>
          <a:p>
            <a:pPr marL="457200" indent="-393700">
              <a:lnSpc>
                <a:spcPct val="115000"/>
              </a:lnSpc>
              <a:buSzPct val="104784"/>
              <a:buFont typeface="Courier New" panose="02070309020205020404" pitchFamily="49" charset="0"/>
              <a:buChar char="o"/>
            </a:pPr>
            <a:r>
              <a:rPr lang="en" sz="2400" dirty="0">
                <a:solidFill>
                  <a:schemeClr val="accent1">
                    <a:lumMod val="75000"/>
                  </a:schemeClr>
                </a:solidFill>
                <a:latin typeface="Aptos" panose="020B0004020202020204" pitchFamily="34" charset="0"/>
              </a:rPr>
              <a:t>Les </a:t>
            </a:r>
            <a:r>
              <a:rPr lang="en" sz="2400" u="sng" dirty="0">
                <a:solidFill>
                  <a:schemeClr val="accent1">
                    <a:lumMod val="75000"/>
                  </a:schemeClr>
                </a:solidFill>
                <a:latin typeface="Aptos" panose="020B0004020202020204" pitchFamily="34" charset="0"/>
              </a:rPr>
              <a:t>mauvais choix techniques </a:t>
            </a:r>
            <a:r>
              <a:rPr lang="en" sz="2400" dirty="0">
                <a:solidFill>
                  <a:schemeClr val="accent1">
                    <a:lumMod val="75000"/>
                  </a:schemeClr>
                </a:solidFill>
                <a:latin typeface="Aptos" panose="020B0004020202020204" pitchFamily="34" charset="0"/>
              </a:rPr>
              <a:t>rendent le contenu ouvert moins ouvert </a:t>
            </a:r>
          </a:p>
          <a:p>
            <a:pPr marL="63500">
              <a:lnSpc>
                <a:spcPct val="115000"/>
              </a:lnSpc>
              <a:buSzPct val="104784"/>
            </a:pPr>
            <a:r>
              <a:rPr lang="fr-CA" sz="2400" dirty="0">
                <a:solidFill>
                  <a:schemeClr val="accent6">
                    <a:lumMod val="75000"/>
                  </a:schemeClr>
                </a:solidFill>
                <a:latin typeface="Aptos" panose="020B0004020202020204" pitchFamily="34" charset="0"/>
              </a:rPr>
              <a:t>=&gt;</a:t>
            </a:r>
            <a:r>
              <a:rPr lang="fr-CA" sz="2400" dirty="0">
                <a:solidFill>
                  <a:schemeClr val="accent1">
                    <a:lumMod val="75000"/>
                  </a:schemeClr>
                </a:solidFill>
                <a:latin typeface="Aptos" panose="020B0004020202020204" pitchFamily="34" charset="0"/>
              </a:rPr>
              <a:t> Faire des choix techniques les mieux adaptés aux activités des 5R (</a:t>
            </a:r>
            <a:r>
              <a:rPr lang="en" sz="2400" dirty="0">
                <a:solidFill>
                  <a:schemeClr val="accent1">
                    <a:lumMod val="75000"/>
                  </a:schemeClr>
                </a:solidFill>
                <a:latin typeface="Aptos" panose="020B0004020202020204" pitchFamily="34" charset="0"/>
              </a:rPr>
              <a:t>i.e., outils d</a:t>
            </a:r>
            <a:r>
              <a:rPr lang="fr-CA" sz="2400" dirty="0">
                <a:solidFill>
                  <a:schemeClr val="accent1">
                    <a:lumMod val="75000"/>
                  </a:schemeClr>
                </a:solidFill>
                <a:latin typeface="Aptos" panose="020B0004020202020204" pitchFamily="34" charset="0"/>
              </a:rPr>
              <a:t>e modification / d’édition utilisés; niveau d’expertise requis; modificabilité)</a:t>
            </a:r>
          </a:p>
          <a:p>
            <a:pPr marL="457200" indent="-355600">
              <a:lnSpc>
                <a:spcPct val="115000"/>
              </a:lnSpc>
              <a:spcBef>
                <a:spcPts val="600"/>
              </a:spcBef>
              <a:buSzPts val="2000"/>
              <a:buFont typeface="Courier New" panose="02070309020205020404" pitchFamily="49" charset="0"/>
              <a:buChar char="o"/>
            </a:pPr>
            <a:r>
              <a:rPr lang="en" sz="2400" dirty="0">
                <a:solidFill>
                  <a:schemeClr val="accent1">
                    <a:lumMod val="75000"/>
                  </a:schemeClr>
                </a:solidFill>
                <a:latin typeface="Aptos" panose="020B0004020202020204" pitchFamily="34" charset="0"/>
              </a:rPr>
              <a:t>Les </a:t>
            </a:r>
            <a:r>
              <a:rPr lang="en" sz="2400" u="sng" dirty="0">
                <a:solidFill>
                  <a:schemeClr val="accent1">
                    <a:lumMod val="75000"/>
                  </a:schemeClr>
                </a:solidFill>
                <a:latin typeface="Aptos" panose="020B0004020202020204" pitchFamily="34" charset="0"/>
              </a:rPr>
              <a:t>obligations et restrictions légales </a:t>
            </a:r>
            <a:r>
              <a:rPr lang="en" sz="2400" dirty="0">
                <a:solidFill>
                  <a:schemeClr val="accent1">
                    <a:lumMod val="75000"/>
                  </a:schemeClr>
                </a:solidFill>
                <a:latin typeface="Aptos" panose="020B0004020202020204" pitchFamily="34" charset="0"/>
              </a:rPr>
              <a:t>rendent le contenu ouvert moins ouvert  </a:t>
            </a:r>
          </a:p>
          <a:p>
            <a:pPr marL="101600">
              <a:lnSpc>
                <a:spcPct val="115000"/>
              </a:lnSpc>
              <a:spcBef>
                <a:spcPts val="600"/>
              </a:spcBef>
              <a:buSzPts val="2000"/>
            </a:pPr>
            <a:r>
              <a:rPr lang="fr-CA" sz="2400" dirty="0">
                <a:solidFill>
                  <a:schemeClr val="accent1">
                    <a:lumMod val="75000"/>
                  </a:schemeClr>
                </a:solidFill>
                <a:latin typeface="Aptos" panose="020B0004020202020204" pitchFamily="34" charset="0"/>
              </a:rPr>
              <a:t>E</a:t>
            </a:r>
            <a:r>
              <a:rPr lang="en" sz="2400" dirty="0">
                <a:solidFill>
                  <a:schemeClr val="accent1">
                    <a:lumMod val="75000"/>
                  </a:schemeClr>
                </a:solidFill>
                <a:latin typeface="Aptos" panose="020B0004020202020204" pitchFamily="34" charset="0"/>
              </a:rPr>
              <a:t>x.</a:t>
            </a:r>
            <a:endParaRPr sz="2400" dirty="0">
              <a:solidFill>
                <a:schemeClr val="accent1">
                  <a:lumMod val="75000"/>
                </a:schemeClr>
              </a:solidFill>
              <a:latin typeface="Aptos" panose="020B0004020202020204" pitchFamily="34" charset="0"/>
            </a:endParaRPr>
          </a:p>
        </p:txBody>
      </p:sp>
      <p:pic>
        <p:nvPicPr>
          <p:cNvPr id="2" name="Image 1" descr="Licence CC BY SA (Attribution - Partage dans les mêmes conditions)">
            <a:extLst>
              <a:ext uri="{FF2B5EF4-FFF2-40B4-BE49-F238E27FC236}">
                <a16:creationId xmlns:a16="http://schemas.microsoft.com/office/drawing/2014/main" id="{1BD1C6C3-3F2B-DE0C-1C57-6B153D9118EF}"/>
              </a:ext>
            </a:extLst>
          </p:cNvPr>
          <p:cNvPicPr>
            <a:picLocks noChangeAspect="1"/>
          </p:cNvPicPr>
          <p:nvPr/>
        </p:nvPicPr>
        <p:blipFill>
          <a:blip r:embed="rId4"/>
          <a:stretch>
            <a:fillRect/>
          </a:stretch>
        </p:blipFill>
        <p:spPr>
          <a:xfrm>
            <a:off x="1094339" y="4646185"/>
            <a:ext cx="990600" cy="600075"/>
          </a:xfrm>
          <a:prstGeom prst="rect">
            <a:avLst/>
          </a:prstGeom>
          <a:ln>
            <a:solidFill>
              <a:schemeClr val="tx1"/>
            </a:solidFill>
          </a:ln>
        </p:spPr>
      </p:pic>
      <p:pic>
        <p:nvPicPr>
          <p:cNvPr id="4" name="Image 3" descr="Licence CC BY NC (Attribution - Pas d'usage commercial)">
            <a:extLst>
              <a:ext uri="{FF2B5EF4-FFF2-40B4-BE49-F238E27FC236}">
                <a16:creationId xmlns:a16="http://schemas.microsoft.com/office/drawing/2014/main" id="{EAF3B183-DC28-E725-0B57-9BDF3030F58F}"/>
              </a:ext>
            </a:extLst>
          </p:cNvPr>
          <p:cNvPicPr>
            <a:picLocks noChangeAspect="1"/>
          </p:cNvPicPr>
          <p:nvPr/>
        </p:nvPicPr>
        <p:blipFill>
          <a:blip r:embed="rId5"/>
          <a:stretch>
            <a:fillRect/>
          </a:stretch>
        </p:blipFill>
        <p:spPr>
          <a:xfrm>
            <a:off x="2719577" y="4646185"/>
            <a:ext cx="1171575" cy="50482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 sz="3200" dirty="0">
                <a:latin typeface="Aptos Display" panose="020B0004020202020204" pitchFamily="34" charset="0"/>
              </a:rPr>
              <a:t>Points à aborder</a:t>
            </a:r>
            <a:endParaRPr lang="fr-CA" dirty="0"/>
          </a:p>
        </p:txBody>
      </p:sp>
      <p:sp>
        <p:nvSpPr>
          <p:cNvPr id="3" name="Espace réservé du texte 2"/>
          <p:cNvSpPr>
            <a:spLocks noGrp="1"/>
          </p:cNvSpPr>
          <p:nvPr>
            <p:ph type="body" sz="quarter" idx="10"/>
          </p:nvPr>
        </p:nvSpPr>
        <p:spPr>
          <a:xfrm>
            <a:off x="304800" y="1146412"/>
            <a:ext cx="8534400" cy="5322627"/>
          </a:xfrm>
        </p:spPr>
        <p:txBody>
          <a:bodyPr/>
          <a:lstStyle/>
          <a:p>
            <a:pPr marL="457200" indent="-457200">
              <a:buFont typeface="+mj-lt"/>
              <a:buAutoNum type="arabicPeriod"/>
            </a:pPr>
            <a:r>
              <a:rPr lang="fr-CA" sz="3200" dirty="0">
                <a:latin typeface="Aptos" panose="020B0004020202020204" pitchFamily="34" charset="0"/>
              </a:rPr>
              <a:t>Concepts de base</a:t>
            </a:r>
          </a:p>
          <a:p>
            <a:pPr marL="457200" indent="-457200">
              <a:buFont typeface="+mj-lt"/>
              <a:buAutoNum type="arabicPeriod"/>
            </a:pPr>
            <a:r>
              <a:rPr lang="fr-CA" sz="3200" dirty="0">
                <a:latin typeface="Aptos" panose="020B0004020202020204" pitchFamily="34" charset="0"/>
              </a:rPr>
              <a:t>Où trouver des REL : plateformes canadiennes</a:t>
            </a:r>
          </a:p>
          <a:p>
            <a:pPr marL="457200" indent="-457200">
              <a:buFont typeface="+mj-lt"/>
              <a:buAutoNum type="arabicPeriod"/>
            </a:pPr>
            <a:r>
              <a:rPr lang="fr-CA" sz="3200" dirty="0">
                <a:latin typeface="Aptos" panose="020B0004020202020204" pitchFamily="34" charset="0"/>
              </a:rPr>
              <a:t>OER Atlantic - REL Atlantique</a:t>
            </a:r>
          </a:p>
          <a:p>
            <a:pPr marL="457200" indent="-457200">
              <a:buFont typeface="+mj-lt"/>
              <a:buAutoNum type="arabicPeriod"/>
            </a:pPr>
            <a:r>
              <a:rPr lang="fr-CA" sz="3200" dirty="0">
                <a:latin typeface="Aptos" panose="020B0004020202020204" pitchFamily="34" charset="0"/>
              </a:rPr>
              <a:t>Projets entamés à l’U de Moncton</a:t>
            </a:r>
          </a:p>
          <a:p>
            <a:pPr marL="457200" indent="-457200">
              <a:buFont typeface="+mj-lt"/>
              <a:buAutoNum type="arabicPeriod"/>
            </a:pPr>
            <a:r>
              <a:rPr lang="fr-CA" sz="3200" dirty="0">
                <a:latin typeface="Aptos" panose="020B0004020202020204" pitchFamily="34" charset="0"/>
              </a:rPr>
              <a:t>Ressources / conseils pratiques</a:t>
            </a:r>
          </a:p>
        </p:txBody>
      </p:sp>
    </p:spTree>
    <p:extLst>
      <p:ext uri="{BB962C8B-B14F-4D97-AF65-F5344CB8AC3E}">
        <p14:creationId xmlns:p14="http://schemas.microsoft.com/office/powerpoint/2010/main" val="3588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a:extLst>
            <a:ext uri="{FF2B5EF4-FFF2-40B4-BE49-F238E27FC236}">
              <a16:creationId xmlns:a16="http://schemas.microsoft.com/office/drawing/2014/main" id="{C3B2005A-56B6-3ED9-ED03-6929651FBF41}"/>
            </a:ext>
          </a:extLst>
        </p:cNvPr>
        <p:cNvGrpSpPr/>
        <p:nvPr/>
      </p:nvGrpSpPr>
      <p:grpSpPr>
        <a:xfrm>
          <a:off x="0" y="0"/>
          <a:ext cx="0" cy="0"/>
          <a:chOff x="0" y="0"/>
          <a:chExt cx="0" cy="0"/>
        </a:xfrm>
      </p:grpSpPr>
      <p:sp>
        <p:nvSpPr>
          <p:cNvPr id="290" name="Google Shape;290;p33">
            <a:extLst>
              <a:ext uri="{FF2B5EF4-FFF2-40B4-BE49-F238E27FC236}">
                <a16:creationId xmlns:a16="http://schemas.microsoft.com/office/drawing/2014/main" id="{2D8FF341-B960-E9A3-98B6-0064BFDD1CCB}"/>
              </a:ext>
            </a:extLst>
          </p:cNvPr>
          <p:cNvSpPr txBox="1">
            <a:spLocks noGrp="1"/>
          </p:cNvSpPr>
          <p:nvPr>
            <p:ph type="title"/>
          </p:nvPr>
        </p:nvSpPr>
        <p:spPr>
          <a:xfrm>
            <a:off x="159300" y="1197825"/>
            <a:ext cx="8930400" cy="477000"/>
          </a:xfrm>
          <a:prstGeom prst="rect">
            <a:avLst/>
          </a:prstGeom>
          <a:noFill/>
          <a:ln>
            <a:noFill/>
          </a:ln>
        </p:spPr>
        <p:txBody>
          <a:bodyPr spcFirstLastPara="1" wrap="square" lIns="91425" tIns="91425" rIns="91425" bIns="91425" anchor="ctr" anchorCtr="0">
            <a:noAutofit/>
          </a:bodyPr>
          <a:lstStyle/>
          <a:p>
            <a:pPr algn="l">
              <a:lnSpc>
                <a:spcPct val="115000"/>
              </a:lnSpc>
            </a:pPr>
            <a:r>
              <a:rPr lang="fr-CA" sz="3000" dirty="0">
                <a:solidFill>
                  <a:srgbClr val="0A3B87"/>
                </a:solidFill>
                <a:latin typeface="Aptos Display" panose="020B0004020202020204" pitchFamily="34" charset="0"/>
                <a:sym typeface="Calibri"/>
              </a:rPr>
              <a:t>Outil de sélection de licence CC pour votre travail</a:t>
            </a:r>
            <a:endParaRPr dirty="0">
              <a:latin typeface="Aptos Display" panose="020B0004020202020204" pitchFamily="34" charset="0"/>
            </a:endParaRPr>
          </a:p>
        </p:txBody>
      </p:sp>
      <p:grpSp>
        <p:nvGrpSpPr>
          <p:cNvPr id="291" name="Google Shape;291;p33">
            <a:extLst>
              <a:ext uri="{FF2B5EF4-FFF2-40B4-BE49-F238E27FC236}">
                <a16:creationId xmlns:a16="http://schemas.microsoft.com/office/drawing/2014/main" id="{1B84C59B-13F7-C6E5-5663-551B4805CF5E}"/>
              </a:ext>
            </a:extLst>
          </p:cNvPr>
          <p:cNvGrpSpPr/>
          <p:nvPr/>
        </p:nvGrpSpPr>
        <p:grpSpPr>
          <a:xfrm>
            <a:off x="11" y="5015478"/>
            <a:ext cx="9011862" cy="833873"/>
            <a:chOff x="11" y="4158227"/>
            <a:chExt cx="9011862" cy="833873"/>
          </a:xfrm>
        </p:grpSpPr>
        <p:grpSp>
          <p:nvGrpSpPr>
            <p:cNvPr id="292" name="Google Shape;292;p33">
              <a:extLst>
                <a:ext uri="{FF2B5EF4-FFF2-40B4-BE49-F238E27FC236}">
                  <a16:creationId xmlns:a16="http://schemas.microsoft.com/office/drawing/2014/main" id="{5F0669F4-9AA3-3910-CF1F-17E68CB039B3}"/>
                </a:ext>
              </a:extLst>
            </p:cNvPr>
            <p:cNvGrpSpPr/>
            <p:nvPr/>
          </p:nvGrpSpPr>
          <p:grpSpPr>
            <a:xfrm>
              <a:off x="11" y="4740063"/>
              <a:ext cx="8583763" cy="232684"/>
              <a:chOff x="0" y="4671725"/>
              <a:chExt cx="8050800" cy="252205"/>
            </a:xfrm>
          </p:grpSpPr>
          <p:sp>
            <p:nvSpPr>
              <p:cNvPr id="293" name="Google Shape;293;p33">
                <a:extLst>
                  <a:ext uri="{FF2B5EF4-FFF2-40B4-BE49-F238E27FC236}">
                    <a16:creationId xmlns:a16="http://schemas.microsoft.com/office/drawing/2014/main" id="{B6DFBB71-1723-0FE5-4A1F-3102320B8D39}"/>
                  </a:ext>
                </a:extLst>
              </p:cNvPr>
              <p:cNvSpPr/>
              <p:nvPr/>
            </p:nvSpPr>
            <p:spPr>
              <a:xfrm>
                <a:off x="0" y="4742538"/>
                <a:ext cx="8050800" cy="110700"/>
              </a:xfrm>
              <a:prstGeom prst="rect">
                <a:avLst/>
              </a:prstGeom>
              <a:solidFill>
                <a:srgbClr val="0A3B87"/>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294" name="Google Shape;294;p33">
                <a:extLst>
                  <a:ext uri="{FF2B5EF4-FFF2-40B4-BE49-F238E27FC236}">
                    <a16:creationId xmlns:a16="http://schemas.microsoft.com/office/drawing/2014/main" id="{38EA0668-4F4F-2369-20D6-FA8496D92838}"/>
                  </a:ext>
                </a:extLst>
              </p:cNvPr>
              <p:cNvSpPr/>
              <p:nvPr/>
            </p:nvSpPr>
            <p:spPr>
              <a:xfrm>
                <a:off x="0" y="4671725"/>
                <a:ext cx="8050800" cy="70800"/>
              </a:xfrm>
              <a:prstGeom prst="rect">
                <a:avLst/>
              </a:prstGeom>
              <a:solidFill>
                <a:schemeClr val="accen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295" name="Google Shape;295;p33">
                <a:extLst>
                  <a:ext uri="{FF2B5EF4-FFF2-40B4-BE49-F238E27FC236}">
                    <a16:creationId xmlns:a16="http://schemas.microsoft.com/office/drawing/2014/main" id="{AC85E583-8DBD-16F8-9B51-7BDEB4E0A67C}"/>
                  </a:ext>
                </a:extLst>
              </p:cNvPr>
              <p:cNvSpPr/>
              <p:nvPr/>
            </p:nvSpPr>
            <p:spPr>
              <a:xfrm>
                <a:off x="0" y="4853130"/>
                <a:ext cx="8050800" cy="70800"/>
              </a:xfrm>
              <a:prstGeom prst="rect">
                <a:avLst/>
              </a:prstGeom>
              <a:solidFill>
                <a:srgbClr val="6090B0"/>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pic>
          <p:nvPicPr>
            <p:cNvPr id="296" name="Google Shape;296;p33">
              <a:extLst>
                <a:ext uri="{FF2B5EF4-FFF2-40B4-BE49-F238E27FC236}">
                  <a16:creationId xmlns:a16="http://schemas.microsoft.com/office/drawing/2014/main" id="{A5010512-D330-1B6D-1C59-6F41079D3280}"/>
                </a:ext>
              </a:extLst>
            </p:cNvPr>
            <p:cNvPicPr preferRelativeResize="0"/>
            <p:nvPr/>
          </p:nvPicPr>
          <p:blipFill rotWithShape="1">
            <a:blip r:embed="rId3">
              <a:alphaModFix/>
            </a:blip>
            <a:srcRect/>
            <a:stretch/>
          </p:blipFill>
          <p:spPr>
            <a:xfrm>
              <a:off x="8288273" y="4158227"/>
              <a:ext cx="723600" cy="833873"/>
            </a:xfrm>
            <a:prstGeom prst="rect">
              <a:avLst/>
            </a:prstGeom>
            <a:noFill/>
            <a:ln>
              <a:noFill/>
            </a:ln>
          </p:spPr>
        </p:pic>
      </p:grpSp>
      <p:sp>
        <p:nvSpPr>
          <p:cNvPr id="297" name="Google Shape;297;p33">
            <a:extLst>
              <a:ext uri="{FF2B5EF4-FFF2-40B4-BE49-F238E27FC236}">
                <a16:creationId xmlns:a16="http://schemas.microsoft.com/office/drawing/2014/main" id="{00C53C6D-8F50-50F6-3BA4-3B430FCCFA95}"/>
              </a:ext>
            </a:extLst>
          </p:cNvPr>
          <p:cNvSpPr txBox="1"/>
          <p:nvPr/>
        </p:nvSpPr>
        <p:spPr>
          <a:xfrm>
            <a:off x="4987475" y="5099700"/>
            <a:ext cx="3273300" cy="89100"/>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rgbClr val="000000"/>
              </a:buClr>
              <a:buSzPts val="1000"/>
            </a:pPr>
            <a:r>
              <a:rPr lang="fr-CA" sz="1000" u="sng">
                <a:solidFill>
                  <a:srgbClr val="6090B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Outil de sélection de licence Creative Commons</a:t>
            </a:r>
            <a:endParaRPr/>
          </a:p>
        </p:txBody>
      </p:sp>
      <p:pic>
        <p:nvPicPr>
          <p:cNvPr id="298" name="Google Shape;298;p33" descr="Capture d'écran de l'outil de sélection de licence Creative Commons">
            <a:extLst>
              <a:ext uri="{FF2B5EF4-FFF2-40B4-BE49-F238E27FC236}">
                <a16:creationId xmlns:a16="http://schemas.microsoft.com/office/drawing/2014/main" id="{959703C1-C879-1C57-5A93-AB48BB3FA401}"/>
              </a:ex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4429051" y="2048650"/>
            <a:ext cx="3273277" cy="2969924"/>
          </a:xfrm>
          <a:prstGeom prst="rect">
            <a:avLst/>
          </a:prstGeom>
          <a:noFill/>
          <a:ln w="9525" cap="flat" cmpd="sng">
            <a:solidFill>
              <a:srgbClr val="666666"/>
            </a:solidFill>
            <a:prstDash val="solid"/>
            <a:round/>
            <a:headEnd type="none" w="sm" len="sm"/>
            <a:tailEnd type="none" w="sm" len="sm"/>
          </a:ln>
          <a:effectLst>
            <a:outerShdw blurRad="57150" dist="19050" dir="5400000" algn="bl" rotWithShape="0">
              <a:srgbClr val="000000">
                <a:alpha val="49803"/>
              </a:srgbClr>
            </a:outerShdw>
          </a:effectLst>
        </p:spPr>
      </p:pic>
      <p:sp>
        <p:nvSpPr>
          <p:cNvPr id="299" name="Google Shape;299;p33">
            <a:extLst>
              <a:ext uri="{FF2B5EF4-FFF2-40B4-BE49-F238E27FC236}">
                <a16:creationId xmlns:a16="http://schemas.microsoft.com/office/drawing/2014/main" id="{D8B56215-1E61-C1CB-13E1-E8B19FF29D65}"/>
              </a:ext>
            </a:extLst>
          </p:cNvPr>
          <p:cNvSpPr txBox="1"/>
          <p:nvPr/>
        </p:nvSpPr>
        <p:spPr>
          <a:xfrm>
            <a:off x="304800" y="1769925"/>
            <a:ext cx="3762900" cy="3535500"/>
          </a:xfrm>
          <a:prstGeom prst="rect">
            <a:avLst/>
          </a:prstGeom>
          <a:noFill/>
          <a:ln>
            <a:noFill/>
          </a:ln>
        </p:spPr>
        <p:txBody>
          <a:bodyPr spcFirstLastPara="1" wrap="square" lIns="91425" tIns="91425" rIns="91425" bIns="91425" anchor="t" anchorCtr="0">
            <a:noAutofit/>
          </a:bodyPr>
          <a:lstStyle/>
          <a:p>
            <a:pPr marL="457200">
              <a:lnSpc>
                <a:spcPct val="115000"/>
              </a:lnSpc>
              <a:spcBef>
                <a:spcPts val="600"/>
              </a:spcBef>
              <a:spcAft>
                <a:spcPts val="0"/>
              </a:spcAft>
              <a:buClr>
                <a:srgbClr val="000000"/>
              </a:buClr>
              <a:buSzPts val="2000"/>
            </a:pPr>
            <a:endParaRPr dirty="0">
              <a:solidFill>
                <a:srgbClr val="000000"/>
              </a:solidFill>
              <a:latin typeface="Aptos" panose="020B0004020202020204" pitchFamily="34" charset="0"/>
              <a:ea typeface="Calibri"/>
              <a:cs typeface="Calibri"/>
              <a:sym typeface="Calibri"/>
            </a:endParaRPr>
          </a:p>
          <a:p>
            <a:pPr marL="457200" indent="-355600">
              <a:lnSpc>
                <a:spcPct val="115000"/>
              </a:lnSpc>
              <a:spcBef>
                <a:spcPts val="600"/>
              </a:spcBef>
              <a:spcAft>
                <a:spcPts val="0"/>
              </a:spcAft>
              <a:buClr>
                <a:srgbClr val="000000"/>
              </a:buClr>
              <a:buSzPts val="2000"/>
              <a:buFont typeface="Calibri"/>
              <a:buChar char="●"/>
            </a:pPr>
            <a:r>
              <a:rPr lang="fr-CA" sz="2000" dirty="0">
                <a:solidFill>
                  <a:schemeClr val="accent1">
                    <a:lumMod val="75000"/>
                  </a:schemeClr>
                </a:solidFill>
                <a:latin typeface="Aptos" panose="020B0004020202020204" pitchFamily="34" charset="0"/>
                <a:ea typeface="Calibri"/>
                <a:cs typeface="Calibri"/>
                <a:sym typeface="Calibri"/>
              </a:rPr>
              <a:t>Répondez à des questions simples pour déterminer quelle licence CC vous conviendrait le mieux</a:t>
            </a:r>
            <a:endParaRPr sz="2000" dirty="0">
              <a:solidFill>
                <a:schemeClr val="accent1">
                  <a:lumMod val="75000"/>
                </a:schemeClr>
              </a:solidFill>
              <a:latin typeface="Aptos" panose="020B0004020202020204" pitchFamily="34" charset="0"/>
            </a:endParaRPr>
          </a:p>
          <a:p>
            <a:pPr marL="457200" indent="-355600">
              <a:lnSpc>
                <a:spcPct val="115000"/>
              </a:lnSpc>
              <a:spcBef>
                <a:spcPts val="0"/>
              </a:spcBef>
              <a:spcAft>
                <a:spcPts val="0"/>
              </a:spcAft>
              <a:buClr>
                <a:srgbClr val="000000"/>
              </a:buClr>
              <a:buSzPts val="2000"/>
              <a:buFont typeface="Calibri"/>
              <a:buChar char="●"/>
            </a:pPr>
            <a:r>
              <a:rPr lang="fr-CA" sz="2000" dirty="0">
                <a:solidFill>
                  <a:schemeClr val="accent1">
                    <a:lumMod val="75000"/>
                  </a:schemeClr>
                </a:solidFill>
                <a:latin typeface="Aptos" panose="020B0004020202020204" pitchFamily="34" charset="0"/>
                <a:ea typeface="Calibri"/>
                <a:cs typeface="Calibri"/>
                <a:sym typeface="Calibri"/>
              </a:rPr>
              <a:t>Intégrez les renseignements sur votre ressource et informez les utilisateurs de leurs droits </a:t>
            </a:r>
            <a:r>
              <a:rPr lang="fr-CA" dirty="0">
                <a:solidFill>
                  <a:schemeClr val="accent1">
                    <a:lumMod val="75000"/>
                  </a:schemeClr>
                </a:solidFill>
                <a:latin typeface="Aptos" panose="020B0004020202020204" pitchFamily="34" charset="0"/>
                <a:ea typeface="Calibri"/>
                <a:cs typeface="Calibri"/>
                <a:sym typeface="Calibri"/>
              </a:rPr>
              <a:t>5R</a:t>
            </a:r>
            <a:endParaRPr dirty="0">
              <a:solidFill>
                <a:schemeClr val="accent1">
                  <a:lumMod val="75000"/>
                </a:schemeClr>
              </a:solidFill>
              <a:latin typeface="Aptos" panose="020B0004020202020204" pitchFamily="34" charset="0"/>
            </a:endParaRPr>
          </a:p>
        </p:txBody>
      </p:sp>
    </p:spTree>
    <p:extLst>
      <p:ext uri="{BB962C8B-B14F-4D97-AF65-F5344CB8AC3E}">
        <p14:creationId xmlns:p14="http://schemas.microsoft.com/office/powerpoint/2010/main" val="20421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9">
                                            <p:txEl>
                                              <p:pRg st="1" end="1"/>
                                            </p:txEl>
                                          </p:spTgt>
                                        </p:tgtEl>
                                        <p:attrNameLst>
                                          <p:attrName>style.visibility</p:attrName>
                                        </p:attrNameLst>
                                      </p:cBhvr>
                                      <p:to>
                                        <p:strVal val="visible"/>
                                      </p:to>
                                    </p:set>
                                    <p:animEffect transition="in" filter="fade">
                                      <p:cBhvr>
                                        <p:cTn id="7" dur="1000"/>
                                        <p:tgtEl>
                                          <p:spTgt spid="299">
                                            <p:txEl>
                                              <p:pRg st="1" end="1"/>
                                            </p:txEl>
                                          </p:spTgt>
                                        </p:tgtEl>
                                      </p:cBhvr>
                                    </p:animEffect>
                                    <p:anim calcmode="lin" valueType="num">
                                      <p:cBhvr>
                                        <p:cTn id="8" dur="100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9">
                                            <p:txEl>
                                              <p:pRg st="2" end="2"/>
                                            </p:txEl>
                                          </p:spTgt>
                                        </p:tgtEl>
                                        <p:attrNameLst>
                                          <p:attrName>style.visibility</p:attrName>
                                        </p:attrNameLst>
                                      </p:cBhvr>
                                      <p:to>
                                        <p:strVal val="visible"/>
                                      </p:to>
                                    </p:set>
                                    <p:animEffect transition="in" filter="fade">
                                      <p:cBhvr>
                                        <p:cTn id="14" dur="1000"/>
                                        <p:tgtEl>
                                          <p:spTgt spid="299">
                                            <p:txEl>
                                              <p:pRg st="2" end="2"/>
                                            </p:txEl>
                                          </p:spTgt>
                                        </p:tgtEl>
                                      </p:cBhvr>
                                    </p:animEffect>
                                    <p:anim calcmode="lin" valueType="num">
                                      <p:cBhvr>
                                        <p:cTn id="15" dur="100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15000"/>
            </a:schemeClr>
          </a:lnRef>
          <a:fillRef idx="1">
            <a:schemeClr val="accent6"/>
          </a:fillRef>
          <a:effectRef idx="0">
            <a:schemeClr val="accent6"/>
          </a:effectRef>
          <a:fontRef idx="minor">
            <a:schemeClr val="lt1"/>
          </a:fontRef>
        </p:style>
        <p:txBody>
          <a:bodyPr/>
          <a:lstStyle/>
          <a:p>
            <a:pPr marL="139700" lvl="0" indent="0">
              <a:lnSpc>
                <a:spcPct val="100000"/>
              </a:lnSpc>
              <a:spcBef>
                <a:spcPts val="0"/>
              </a:spcBef>
            </a:pPr>
            <a:r>
              <a:rPr lang="fr-CA" b="1" dirty="0">
                <a:solidFill>
                  <a:schemeClr val="accent1">
                    <a:lumMod val="75000"/>
                  </a:schemeClr>
                </a:solidFill>
                <a:latin typeface="Aptos" panose="020B0004020202020204" pitchFamily="34" charset="0"/>
              </a:rPr>
              <a:t>Questions ou commentaires ? </a:t>
            </a:r>
            <a:br>
              <a:rPr lang="fr-CA" b="1" dirty="0">
                <a:solidFill>
                  <a:schemeClr val="accent1">
                    <a:lumMod val="75000"/>
                  </a:schemeClr>
                </a:solidFill>
                <a:latin typeface="Aptos" panose="020B0004020202020204" pitchFamily="34" charset="0"/>
              </a:rPr>
            </a:br>
            <a:br>
              <a:rPr lang="fr-CA" b="1" dirty="0">
                <a:solidFill>
                  <a:schemeClr val="accent1">
                    <a:lumMod val="75000"/>
                  </a:schemeClr>
                </a:solidFill>
                <a:latin typeface="Aptos" panose="020B0004020202020204" pitchFamily="34" charset="0"/>
              </a:rPr>
            </a:br>
            <a:r>
              <a:rPr lang="fr-CA" b="1" dirty="0">
                <a:solidFill>
                  <a:schemeClr val="accent1">
                    <a:lumMod val="75000"/>
                  </a:schemeClr>
                </a:solidFill>
                <a:latin typeface="Aptos" panose="020B0004020202020204" pitchFamily="34" charset="0"/>
              </a:rPr>
              <a:t>Merci ! </a:t>
            </a:r>
            <a:br>
              <a:rPr lang="fr-CA" b="1" dirty="0">
                <a:solidFill>
                  <a:schemeClr val="accent1">
                    <a:lumMod val="75000"/>
                  </a:schemeClr>
                </a:solidFill>
                <a:latin typeface="Aptos" panose="020B0004020202020204" pitchFamily="34" charset="0"/>
              </a:rPr>
            </a:br>
            <a:br>
              <a:rPr lang="fr-CA" b="1" dirty="0">
                <a:solidFill>
                  <a:schemeClr val="accent1">
                    <a:lumMod val="75000"/>
                  </a:schemeClr>
                </a:solidFill>
                <a:latin typeface="Aptos" panose="020B0004020202020204" pitchFamily="34" charset="0"/>
              </a:rPr>
            </a:br>
            <a:r>
              <a:rPr lang="fr-CA" sz="3200" b="0" dirty="0">
                <a:solidFill>
                  <a:schemeClr val="accent1">
                    <a:lumMod val="75000"/>
                  </a:schemeClr>
                </a:solidFill>
                <a:latin typeface="Aptos" panose="020B0004020202020204" pitchFamily="34" charset="0"/>
                <a:hlinkClick r:id="rId2"/>
              </a:rPr>
              <a:t>victoria.volkanova@umoncton.ca</a:t>
            </a:r>
            <a:r>
              <a:rPr lang="fr-CA" sz="3200" b="0" dirty="0">
                <a:solidFill>
                  <a:schemeClr val="accent1">
                    <a:lumMod val="75000"/>
                  </a:schemeClr>
                </a:solidFill>
                <a:latin typeface="Aptos" panose="020B0004020202020204" pitchFamily="34" charset="0"/>
              </a:rPr>
              <a:t> </a:t>
            </a:r>
            <a:br>
              <a:rPr lang="fr-CA" b="1" dirty="0">
                <a:solidFill>
                  <a:schemeClr val="accent1">
                    <a:lumMod val="75000"/>
                  </a:schemeClr>
                </a:solidFill>
                <a:latin typeface="Aptos" panose="020B0004020202020204" pitchFamily="34" charset="0"/>
              </a:rPr>
            </a:br>
            <a:br>
              <a:rPr lang="fr-CA" sz="2800" dirty="0">
                <a:solidFill>
                  <a:schemeClr val="accent2">
                    <a:lumMod val="75000"/>
                  </a:schemeClr>
                </a:solidFill>
                <a:latin typeface="Aptos" panose="020B0004020202020204" pitchFamily="34" charset="0"/>
              </a:rPr>
            </a:br>
            <a:endParaRPr lang="fr-CA" sz="2800" dirty="0"/>
          </a:p>
        </p:txBody>
      </p:sp>
    </p:spTree>
    <p:extLst>
      <p:ext uri="{BB962C8B-B14F-4D97-AF65-F5344CB8AC3E}">
        <p14:creationId xmlns:p14="http://schemas.microsoft.com/office/powerpoint/2010/main" val="16214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74" y="1807029"/>
            <a:ext cx="5143738" cy="3265714"/>
          </a:xfrm>
        </p:spPr>
        <p:txBody>
          <a:bodyPr/>
          <a:lstStyle/>
          <a:p>
            <a:r>
              <a:rPr lang="fr-CA" dirty="0"/>
              <a:t>1. Concepts de base</a:t>
            </a:r>
          </a:p>
        </p:txBody>
      </p:sp>
    </p:spTree>
    <p:extLst>
      <p:ext uri="{BB962C8B-B14F-4D97-AF65-F5344CB8AC3E}">
        <p14:creationId xmlns:p14="http://schemas.microsoft.com/office/powerpoint/2010/main" val="24035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C67B-5996-583C-AE28-CEA8D6BFF3D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CADFDD-DD61-E436-D775-C7D8E7C1C130}"/>
              </a:ext>
            </a:extLst>
          </p:cNvPr>
          <p:cNvSpPr>
            <a:spLocks noGrp="1"/>
          </p:cNvSpPr>
          <p:nvPr>
            <p:ph idx="1"/>
          </p:nvPr>
        </p:nvSpPr>
        <p:spPr>
          <a:xfrm>
            <a:off x="304800" y="1401798"/>
            <a:ext cx="8544144" cy="5283280"/>
          </a:xfrm>
        </p:spPr>
        <p:txBody>
          <a:bodyPr/>
          <a:lstStyle/>
          <a:p>
            <a:pPr marL="139700" indent="0">
              <a:buNone/>
            </a:pPr>
            <a:r>
              <a:rPr lang="fr-CA" b="1" dirty="0">
                <a:solidFill>
                  <a:schemeClr val="accent6">
                    <a:lumMod val="75000"/>
                  </a:schemeClr>
                </a:solidFill>
                <a:latin typeface="Aptos" panose="020B0004020202020204" pitchFamily="34" charset="0"/>
              </a:rPr>
              <a:t>Éducation ouverte</a:t>
            </a:r>
          </a:p>
          <a:p>
            <a:pPr marL="139700" indent="0">
              <a:buNone/>
            </a:pPr>
            <a:r>
              <a:rPr lang="fr-CA" dirty="0">
                <a:latin typeface="Aptos" panose="020B0004020202020204" pitchFamily="34" charset="0"/>
              </a:rPr>
              <a:t>Une </a:t>
            </a:r>
            <a:r>
              <a:rPr lang="fr-CA" dirty="0">
                <a:solidFill>
                  <a:schemeClr val="accent1">
                    <a:lumMod val="75000"/>
                  </a:schemeClr>
                </a:solidFill>
                <a:latin typeface="Aptos" panose="020B0004020202020204" pitchFamily="34" charset="0"/>
              </a:rPr>
              <a:t>approche en éducation visant </a:t>
            </a:r>
            <a:r>
              <a:rPr lang="fr-CA" b="1" dirty="0">
                <a:solidFill>
                  <a:schemeClr val="accent1">
                    <a:lumMod val="75000"/>
                  </a:schemeClr>
                </a:solidFill>
                <a:latin typeface="Aptos" panose="020B0004020202020204" pitchFamily="34" charset="0"/>
              </a:rPr>
              <a:t>l’élimination des barrières</a:t>
            </a:r>
            <a:r>
              <a:rPr lang="fr-CA" dirty="0">
                <a:solidFill>
                  <a:schemeClr val="accent1">
                    <a:lumMod val="75000"/>
                  </a:schemeClr>
                </a:solidFill>
                <a:latin typeface="Aptos" panose="020B0004020202020204" pitchFamily="34" charset="0"/>
              </a:rPr>
              <a:t> à l’apprentissage par 1) la mise en place de </a:t>
            </a:r>
            <a:r>
              <a:rPr lang="fr-CA" b="1" dirty="0">
                <a:solidFill>
                  <a:schemeClr val="accent1">
                    <a:lumMod val="75000"/>
                  </a:schemeClr>
                </a:solidFill>
                <a:latin typeface="Aptos" panose="020B0004020202020204" pitchFamily="34" charset="0"/>
              </a:rPr>
              <a:t>pratiques éducatives ouvertes </a:t>
            </a:r>
            <a:r>
              <a:rPr lang="fr-CA" dirty="0">
                <a:solidFill>
                  <a:schemeClr val="accent1">
                    <a:lumMod val="75000"/>
                  </a:schemeClr>
                </a:solidFill>
                <a:latin typeface="Aptos" panose="020B0004020202020204" pitchFamily="34" charset="0"/>
              </a:rPr>
              <a:t>dans les cours, et 2) la </a:t>
            </a:r>
            <a:r>
              <a:rPr lang="fr-CA" b="1" dirty="0">
                <a:solidFill>
                  <a:schemeClr val="accent1">
                    <a:lumMod val="75000"/>
                  </a:schemeClr>
                </a:solidFill>
                <a:latin typeface="Aptos" panose="020B0004020202020204" pitchFamily="34" charset="0"/>
              </a:rPr>
              <a:t>création et l’utilisation de ressources éducatives libres </a:t>
            </a:r>
            <a:r>
              <a:rPr lang="fr-CA" dirty="0">
                <a:solidFill>
                  <a:schemeClr val="accent1">
                    <a:lumMod val="75000"/>
                  </a:schemeClr>
                </a:solidFill>
                <a:latin typeface="Aptos" panose="020B0004020202020204" pitchFamily="34" charset="0"/>
              </a:rPr>
              <a:t>(REL)  </a:t>
            </a:r>
          </a:p>
          <a:p>
            <a:pPr marL="139700" indent="0">
              <a:buNone/>
            </a:pPr>
            <a:endParaRPr lang="fr-CA" sz="2200" dirty="0">
              <a:solidFill>
                <a:schemeClr val="accent1">
                  <a:lumMod val="75000"/>
                </a:schemeClr>
              </a:solidFill>
              <a:latin typeface="Aptos" panose="020B0004020202020204" pitchFamily="34" charset="0"/>
            </a:endParaRPr>
          </a:p>
          <a:p>
            <a:r>
              <a:rPr lang="fr-CA" b="1" dirty="0">
                <a:solidFill>
                  <a:schemeClr val="accent6">
                    <a:lumMod val="75000"/>
                  </a:schemeClr>
                </a:solidFill>
                <a:latin typeface="Aptos" panose="020B0004020202020204" pitchFamily="34" charset="0"/>
              </a:rPr>
              <a:t>Ressources éducatives libres (REL)</a:t>
            </a:r>
          </a:p>
          <a:p>
            <a:r>
              <a:rPr lang="fr-CA" dirty="0">
                <a:latin typeface="Aptos" panose="020B0004020202020204" pitchFamily="34" charset="0"/>
              </a:rPr>
              <a:t>Des </a:t>
            </a:r>
            <a:r>
              <a:rPr lang="fr-CA" b="1" dirty="0">
                <a:latin typeface="Aptos" panose="020B0004020202020204" pitchFamily="34" charset="0"/>
              </a:rPr>
              <a:t>matériels d'enseignement, d'apprentissage et de recherche </a:t>
            </a:r>
            <a:r>
              <a:rPr lang="fr-CA" dirty="0">
                <a:latin typeface="Aptos" panose="020B0004020202020204" pitchFamily="34" charset="0"/>
              </a:rPr>
              <a:t>sur tout support, numérique ou autre, existant dans le </a:t>
            </a:r>
            <a:r>
              <a:rPr lang="fr-CA" b="1" dirty="0">
                <a:latin typeface="Aptos" panose="020B0004020202020204" pitchFamily="34" charset="0"/>
              </a:rPr>
              <a:t>domaine public </a:t>
            </a:r>
            <a:r>
              <a:rPr lang="fr-CA" dirty="0">
                <a:latin typeface="Aptos" panose="020B0004020202020204" pitchFamily="34" charset="0"/>
              </a:rPr>
              <a:t>ou publiés </a:t>
            </a:r>
            <a:r>
              <a:rPr lang="fr-CA" b="1" dirty="0">
                <a:latin typeface="Aptos" panose="020B0004020202020204" pitchFamily="34" charset="0"/>
              </a:rPr>
              <a:t>sous une licence ouverte </a:t>
            </a:r>
            <a:r>
              <a:rPr lang="fr-CA" dirty="0">
                <a:latin typeface="Aptos" panose="020B0004020202020204" pitchFamily="34" charset="0"/>
              </a:rPr>
              <a:t>permettant l'accès, l'utilisation, l’adaptation et la redistribution gratuits par d'autres, sans restrictions ou avec des restrictions limitées (les 5Rs). </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7E07CC14-45AE-4857-1D48-10DB4EE63E32}"/>
              </a:ext>
            </a:extLst>
          </p:cNvPr>
          <p:cNvSpPr>
            <a:spLocks noGrp="1"/>
          </p:cNvSpPr>
          <p:nvPr>
            <p:ph type="title"/>
          </p:nvPr>
        </p:nvSpPr>
        <p:spPr/>
        <p:txBody>
          <a:bodyPr/>
          <a:lstStyle/>
          <a:p>
            <a:r>
              <a:rPr lang="fr-CA" dirty="0"/>
              <a:t>Concepts de base (1)</a:t>
            </a:r>
          </a:p>
        </p:txBody>
      </p:sp>
    </p:spTree>
    <p:extLst>
      <p:ext uri="{BB962C8B-B14F-4D97-AF65-F5344CB8AC3E}">
        <p14:creationId xmlns:p14="http://schemas.microsoft.com/office/powerpoint/2010/main" val="39516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99DE-451D-8636-EEC9-7D08349DD0C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292BE3D-15D8-4D1D-6C1B-E8C5984DDDE0}"/>
              </a:ext>
            </a:extLst>
          </p:cNvPr>
          <p:cNvSpPr>
            <a:spLocks noGrp="1"/>
          </p:cNvSpPr>
          <p:nvPr>
            <p:ph idx="1"/>
          </p:nvPr>
        </p:nvSpPr>
        <p:spPr>
          <a:xfrm>
            <a:off x="304800" y="1201004"/>
            <a:ext cx="8544144" cy="5484074"/>
          </a:xfrm>
        </p:spPr>
        <p:txBody>
          <a:bodyPr/>
          <a:lstStyle/>
          <a:p>
            <a:pPr marL="139700" indent="0">
              <a:buNone/>
            </a:pPr>
            <a:r>
              <a:rPr lang="fr-CA" sz="2800" b="1" dirty="0">
                <a:solidFill>
                  <a:schemeClr val="accent6">
                    <a:lumMod val="75000"/>
                  </a:schemeClr>
                </a:solidFill>
                <a:latin typeface="Aptos" panose="020B0004020202020204" pitchFamily="34" charset="0"/>
              </a:rPr>
              <a:t>Pédagogie ouverte</a:t>
            </a:r>
          </a:p>
          <a:p>
            <a:pPr marL="0" indent="0">
              <a:lnSpc>
                <a:spcPct val="115000"/>
              </a:lnSpc>
              <a:spcBef>
                <a:spcPts val="0"/>
              </a:spcBef>
              <a:buSzPts val="2593"/>
              <a:buNone/>
            </a:pPr>
            <a:r>
              <a:rPr lang="fr-CA" dirty="0">
                <a:latin typeface="Aptos" panose="020B0004020202020204" pitchFamily="34" charset="0"/>
              </a:rPr>
              <a:t>L'ensemble des pratiques d'enseignement et d'apprentissage qui ne sont possibles que dans le contexte du libre accès et des autorisations 5R qui caractérisent les ressources éducatives ouvertes.</a:t>
            </a:r>
          </a:p>
          <a:p>
            <a:pPr marL="0" indent="0">
              <a:lnSpc>
                <a:spcPct val="115000"/>
              </a:lnSpc>
              <a:spcBef>
                <a:spcPts val="0"/>
              </a:spcBef>
              <a:buSzPts val="2593"/>
              <a:buNone/>
            </a:pPr>
            <a:endParaRPr lang="fr-CA" dirty="0">
              <a:latin typeface="Aptos" panose="020B0004020202020204" pitchFamily="34" charset="0"/>
            </a:endParaRPr>
          </a:p>
          <a:p>
            <a:pPr marL="0" indent="0">
              <a:lnSpc>
                <a:spcPct val="115000"/>
              </a:lnSpc>
              <a:spcBef>
                <a:spcPts val="0"/>
              </a:spcBef>
              <a:buSzPts val="2593"/>
              <a:buNone/>
            </a:pPr>
            <a:r>
              <a:rPr lang="en" dirty="0">
                <a:latin typeface="Aptos" panose="020B0004020202020204" pitchFamily="34" charset="0"/>
              </a:rPr>
              <a:t>Personnes apprenantes engagées :</a:t>
            </a:r>
          </a:p>
          <a:p>
            <a:pPr lvl="0" indent="-365787">
              <a:lnSpc>
                <a:spcPct val="115000"/>
              </a:lnSpc>
              <a:spcBef>
                <a:spcPts val="0"/>
              </a:spcBef>
              <a:buSzPts val="2160"/>
              <a:buFont typeface="Calibri"/>
              <a:buChar char="●"/>
            </a:pPr>
            <a:r>
              <a:rPr lang="fr-CA" dirty="0">
                <a:latin typeface="Aptos" panose="020B0004020202020204" pitchFamily="34" charset="0"/>
              </a:rPr>
              <a:t>Sont des créatrices et des collaboratrices dans des environnements d’apprentissage ouverts</a:t>
            </a:r>
          </a:p>
          <a:p>
            <a:pPr lvl="0" indent="-365787">
              <a:lnSpc>
                <a:spcPct val="115000"/>
              </a:lnSpc>
              <a:spcBef>
                <a:spcPts val="0"/>
              </a:spcBef>
              <a:buSzPts val="2160"/>
              <a:buFont typeface="Calibri"/>
              <a:buChar char="●"/>
            </a:pPr>
            <a:r>
              <a:rPr lang="fr-CA" dirty="0">
                <a:latin typeface="Aptos" panose="020B0004020202020204" pitchFamily="34" charset="0"/>
              </a:rPr>
              <a:t>Réfléchissent à leur processus d’apprentissage</a:t>
            </a:r>
          </a:p>
          <a:p>
            <a:pPr lvl="0" indent="-365787">
              <a:lnSpc>
                <a:spcPct val="115000"/>
              </a:lnSpc>
              <a:spcBef>
                <a:spcPts val="0"/>
              </a:spcBef>
              <a:buSzPts val="2160"/>
              <a:buFont typeface="Calibri"/>
              <a:buChar char="●"/>
            </a:pPr>
            <a:r>
              <a:rPr lang="fr-CA" dirty="0">
                <a:latin typeface="Aptos" panose="020B0004020202020204" pitchFamily="34" charset="0"/>
              </a:rPr>
              <a:t>Exercent leurs droits 5 R</a:t>
            </a:r>
          </a:p>
          <a:p>
            <a:pPr lvl="0" indent="-365787">
              <a:lnSpc>
                <a:spcPct val="115000"/>
              </a:lnSpc>
              <a:spcBef>
                <a:spcPts val="0"/>
              </a:spcBef>
              <a:buSzPts val="2160"/>
              <a:buFont typeface="Calibri"/>
              <a:buChar char="●"/>
            </a:pPr>
            <a:r>
              <a:rPr lang="fr-CA" dirty="0">
                <a:latin typeface="Aptos" panose="020B0004020202020204" pitchFamily="34" charset="0"/>
              </a:rPr>
              <a:t>Créent un travail qui vit à l’extérieur de la salle de classe</a:t>
            </a: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CC5692FB-53BA-B3E4-75EE-35FA2F1EDA88}"/>
              </a:ext>
            </a:extLst>
          </p:cNvPr>
          <p:cNvSpPr>
            <a:spLocks noGrp="1"/>
          </p:cNvSpPr>
          <p:nvPr>
            <p:ph type="title"/>
          </p:nvPr>
        </p:nvSpPr>
        <p:spPr/>
        <p:txBody>
          <a:bodyPr/>
          <a:lstStyle/>
          <a:p>
            <a:r>
              <a:rPr lang="fr-CA" dirty="0"/>
              <a:t>Concepts de base (2)</a:t>
            </a:r>
          </a:p>
        </p:txBody>
      </p:sp>
    </p:spTree>
    <p:extLst>
      <p:ext uri="{BB962C8B-B14F-4D97-AF65-F5344CB8AC3E}">
        <p14:creationId xmlns:p14="http://schemas.microsoft.com/office/powerpoint/2010/main" val="396311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6B58-D704-6574-4C55-6CD1F5D6ADD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0596D9-CDFF-DE38-75C0-4F8015BEF204}"/>
              </a:ext>
            </a:extLst>
          </p:cNvPr>
          <p:cNvSpPr>
            <a:spLocks noGrp="1"/>
          </p:cNvSpPr>
          <p:nvPr>
            <p:ph idx="1"/>
          </p:nvPr>
        </p:nvSpPr>
        <p:spPr>
          <a:xfrm>
            <a:off x="304800" y="1201004"/>
            <a:ext cx="8544144" cy="5484074"/>
          </a:xfrm>
        </p:spPr>
        <p:txBody>
          <a:bodyPr/>
          <a:lstStyle/>
          <a:p>
            <a:pPr marL="139700" indent="0">
              <a:buNone/>
            </a:pPr>
            <a:r>
              <a:rPr lang="fr-CA" sz="2800" b="1" dirty="0">
                <a:solidFill>
                  <a:schemeClr val="accent6">
                    <a:lumMod val="75000"/>
                  </a:schemeClr>
                </a:solidFill>
                <a:latin typeface="Aptos" panose="020B0004020202020204" pitchFamily="34" charset="0"/>
              </a:rPr>
              <a:t>Licences ouvertes </a:t>
            </a:r>
          </a:p>
          <a:p>
            <a:pPr marL="457200" lvl="0" indent="-389660" algn="l" rtl="0">
              <a:lnSpc>
                <a:spcPct val="115000"/>
              </a:lnSpc>
              <a:spcBef>
                <a:spcPts val="0"/>
              </a:spcBef>
              <a:spcAft>
                <a:spcPts val="0"/>
              </a:spcAft>
              <a:buSzPct val="109681"/>
              <a:buFont typeface="Courier New" panose="02070309020205020404" pitchFamily="49" charset="0"/>
              <a:buChar char="o"/>
            </a:pPr>
            <a:r>
              <a:rPr lang="fr-CA" dirty="0">
                <a:latin typeface="Aptos" panose="020B0004020202020204" pitchFamily="34" charset="0"/>
                <a:hlinkClick r:id="rId3"/>
              </a:rPr>
              <a:t>Six licences Creative Commons </a:t>
            </a:r>
            <a:endParaRPr lang="fr-CA" dirty="0">
              <a:latin typeface="Aptos" panose="020B0004020202020204" pitchFamily="34" charset="0"/>
            </a:endParaRPr>
          </a:p>
          <a:p>
            <a:pPr marL="67540" lvl="0" algn="l" rtl="0">
              <a:lnSpc>
                <a:spcPct val="115000"/>
              </a:lnSpc>
              <a:spcBef>
                <a:spcPts val="0"/>
              </a:spcBef>
              <a:spcAft>
                <a:spcPts val="0"/>
              </a:spcAft>
              <a:buSzPct val="109681"/>
            </a:pPr>
            <a:r>
              <a:rPr lang="fr-CA" dirty="0">
                <a:latin typeface="Aptos" panose="020B0004020202020204" pitchFamily="34" charset="0"/>
              </a:rPr>
              <a:t>(CC) + désignation de domaine public CC0</a:t>
            </a:r>
          </a:p>
          <a:p>
            <a:pPr marL="457200" lvl="0" indent="-389660" algn="l" rtl="0">
              <a:lnSpc>
                <a:spcPct val="115000"/>
              </a:lnSpc>
              <a:spcBef>
                <a:spcPts val="0"/>
              </a:spcBef>
              <a:spcAft>
                <a:spcPts val="0"/>
              </a:spcAft>
              <a:buSzPct val="109681"/>
              <a:buFont typeface="Courier New" panose="02070309020205020404" pitchFamily="49" charset="0"/>
              <a:buChar char="o"/>
            </a:pPr>
            <a:r>
              <a:rPr lang="fr-CA" dirty="0">
                <a:latin typeface="Aptos" panose="020B0004020202020204" pitchFamily="34" charset="0"/>
              </a:rPr>
              <a:t>Permettent d’étiqueter clairement </a:t>
            </a:r>
          </a:p>
          <a:p>
            <a:pPr marL="67540" lvl="0" algn="l" rtl="0">
              <a:lnSpc>
                <a:spcPct val="115000"/>
              </a:lnSpc>
              <a:spcBef>
                <a:spcPts val="0"/>
              </a:spcBef>
              <a:spcAft>
                <a:spcPts val="0"/>
              </a:spcAft>
              <a:buSzPct val="109681"/>
            </a:pPr>
            <a:r>
              <a:rPr lang="fr-CA" dirty="0">
                <a:latin typeface="Aptos" panose="020B0004020202020204" pitchFamily="34" charset="0"/>
              </a:rPr>
              <a:t>comment les autres peuvent exercer </a:t>
            </a:r>
          </a:p>
          <a:p>
            <a:pPr marL="67540" lvl="0" algn="l" rtl="0">
              <a:lnSpc>
                <a:spcPct val="115000"/>
              </a:lnSpc>
              <a:spcBef>
                <a:spcPts val="0"/>
              </a:spcBef>
              <a:spcAft>
                <a:spcPts val="0"/>
              </a:spcAft>
              <a:buSzPct val="109681"/>
            </a:pPr>
            <a:r>
              <a:rPr lang="fr-CA" dirty="0">
                <a:latin typeface="Aptos" panose="020B0004020202020204" pitchFamily="34" charset="0"/>
              </a:rPr>
              <a:t>leurs droits d’utilisation d’une œuvre </a:t>
            </a:r>
          </a:p>
          <a:p>
            <a:pPr marL="457200" lvl="0" indent="-389660" algn="l" rtl="0">
              <a:lnSpc>
                <a:spcPct val="115000"/>
              </a:lnSpc>
              <a:spcBef>
                <a:spcPts val="0"/>
              </a:spcBef>
              <a:spcAft>
                <a:spcPts val="0"/>
              </a:spcAft>
              <a:buSzPct val="109681"/>
              <a:buFont typeface="Courier New" panose="02070309020205020404" pitchFamily="49" charset="0"/>
              <a:buChar char="o"/>
            </a:pPr>
            <a:r>
              <a:rPr lang="fr-CA" dirty="0">
                <a:latin typeface="Aptos" panose="020B0004020202020204" pitchFamily="34" charset="0"/>
              </a:rPr>
              <a:t>Plus d’infos : </a:t>
            </a:r>
          </a:p>
          <a:p>
            <a:pPr marL="67540" lvl="0" algn="l" rtl="0">
              <a:lnSpc>
                <a:spcPct val="115000"/>
              </a:lnSpc>
              <a:spcBef>
                <a:spcPts val="0"/>
              </a:spcBef>
              <a:spcAft>
                <a:spcPts val="0"/>
              </a:spcAft>
              <a:buSzPct val="109681"/>
            </a:pPr>
            <a:r>
              <a:rPr lang="fr-CA" dirty="0">
                <a:latin typeface="Aptos" panose="020B0004020202020204" pitchFamily="34" charset="0"/>
                <a:hlinkClick r:id="rId4"/>
              </a:rPr>
              <a:t>REL sur le droit d’auteur</a:t>
            </a:r>
            <a:endParaRPr lang="fr-CA" dirty="0">
              <a:latin typeface="Aptos" panose="020B0004020202020204" pitchFamily="34" charset="0"/>
            </a:endParaRPr>
          </a:p>
          <a:p>
            <a:pPr marL="457200" lvl="0" indent="-389660" algn="l" rtl="0">
              <a:lnSpc>
                <a:spcPct val="115000"/>
              </a:lnSpc>
              <a:spcBef>
                <a:spcPts val="0"/>
              </a:spcBef>
              <a:spcAft>
                <a:spcPts val="0"/>
              </a:spcAft>
              <a:buSzPct val="109681"/>
              <a:buFont typeface="Courier New" panose="02070309020205020404" pitchFamily="49" charset="0"/>
              <a:buChar char="o"/>
            </a:pPr>
            <a:endParaRPr lang="fr-CA" sz="2800"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sz="2800" b="1" dirty="0">
              <a:latin typeface="Aptos" panose="020B0004020202020204" pitchFamily="34" charset="0"/>
            </a:endParaRPr>
          </a:p>
          <a:p>
            <a:pPr marL="139700" indent="0">
              <a:buNone/>
            </a:pPr>
            <a:endParaRPr lang="fr-CA" dirty="0">
              <a:latin typeface="Aptos" panose="020B0004020202020204" pitchFamily="34" charset="0"/>
            </a:endParaRP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98FEC807-2970-7FEC-CC94-01ADD0ADBBFE}"/>
              </a:ext>
            </a:extLst>
          </p:cNvPr>
          <p:cNvSpPr>
            <a:spLocks noGrp="1"/>
          </p:cNvSpPr>
          <p:nvPr>
            <p:ph type="title"/>
          </p:nvPr>
        </p:nvSpPr>
        <p:spPr/>
        <p:txBody>
          <a:bodyPr/>
          <a:lstStyle/>
          <a:p>
            <a:r>
              <a:rPr lang="fr-CA" dirty="0"/>
              <a:t>Concepts de base (3)</a:t>
            </a:r>
          </a:p>
        </p:txBody>
      </p:sp>
      <p:pic>
        <p:nvPicPr>
          <p:cNvPr id="4" name="Image 3">
            <a:extLst>
              <a:ext uri="{FF2B5EF4-FFF2-40B4-BE49-F238E27FC236}">
                <a16:creationId xmlns:a16="http://schemas.microsoft.com/office/drawing/2014/main" id="{174D43A3-B51E-5D9A-B7D7-2384C74808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 y="5656996"/>
            <a:ext cx="2674620" cy="1020128"/>
          </a:xfrm>
          <a:prstGeom prst="rect">
            <a:avLst/>
          </a:prstGeom>
          <a:ln w="6350">
            <a:solidFill>
              <a:schemeClr val="tx1"/>
            </a:solidFill>
          </a:ln>
        </p:spPr>
      </p:pic>
      <p:pic>
        <p:nvPicPr>
          <p:cNvPr id="5" name="Google Shape;236;p29" descr="Image représentant les six licences Creative Commons, plus CCO (domaine public)">
            <a:extLst>
              <a:ext uri="{FF2B5EF4-FFF2-40B4-BE49-F238E27FC236}">
                <a16:creationId xmlns:a16="http://schemas.microsoft.com/office/drawing/2014/main" id="{EDD35EC5-7063-9C28-FC53-982C7AC190D8}"/>
              </a:ext>
            </a:extLst>
          </p:cNvPr>
          <p:cNvPicPr preferRelativeResize="0"/>
          <p:nvPr/>
        </p:nvPicPr>
        <p:blipFill rotWithShape="1">
          <a:blip r:embed="rId6">
            <a:alphaModFix/>
          </a:blip>
          <a:srcRect t="4978" b="4436"/>
          <a:stretch/>
        </p:blipFill>
        <p:spPr>
          <a:xfrm>
            <a:off x="6311154" y="1201004"/>
            <a:ext cx="2528046" cy="4141618"/>
          </a:xfrm>
          <a:prstGeom prst="rect">
            <a:avLst/>
          </a:prstGeom>
          <a:solidFill>
            <a:schemeClr val="accent1">
              <a:lumMod val="60000"/>
              <a:lumOff val="40000"/>
            </a:schemeClr>
          </a:solidFill>
          <a:ln w="6350">
            <a:solidFill>
              <a:schemeClr val="tx1"/>
            </a:solidFill>
          </a:ln>
        </p:spPr>
      </p:pic>
      <p:sp>
        <p:nvSpPr>
          <p:cNvPr id="7" name="Google Shape;239;p29">
            <a:extLst>
              <a:ext uri="{FF2B5EF4-FFF2-40B4-BE49-F238E27FC236}">
                <a16:creationId xmlns:a16="http://schemas.microsoft.com/office/drawing/2014/main" id="{F30C2580-AF34-40A3-7390-583094A52CF8}"/>
              </a:ext>
            </a:extLst>
          </p:cNvPr>
          <p:cNvSpPr txBox="1"/>
          <p:nvPr/>
        </p:nvSpPr>
        <p:spPr>
          <a:xfrm>
            <a:off x="3719577" y="6061224"/>
            <a:ext cx="3855600" cy="61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CA" sz="1000" b="0" i="0" u="sng" strike="noStrike" cap="none">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a:t>
            </a:r>
            <a:r>
              <a:rPr lang="fr-CA" sz="1000" b="0" i="0" u="sng" strike="noStrike" cap="none">
                <a:solidFill>
                  <a:srgbClr val="6090B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mage</a:t>
            </a:r>
            <a:r>
              <a:rPr lang="fr-CA" sz="1000" b="0" i="0" u="none" strike="noStrike" cap="none">
                <a:solidFill>
                  <a:srgbClr val="000000"/>
                </a:solidFill>
                <a:latin typeface="Calibri"/>
                <a:ea typeface="Calibri"/>
                <a:cs typeface="Calibri"/>
                <a:sym typeface="Calibri"/>
              </a:rPr>
              <a:t> de </a:t>
            </a:r>
            <a:r>
              <a:rPr lang="fr-CA" sz="1000" b="0" i="0" u="sng" strike="noStrike" cap="none">
                <a:solidFill>
                  <a:srgbClr val="6090B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Creative Commons</a:t>
            </a:r>
            <a:r>
              <a:rPr lang="fr-CA" sz="1000" b="0" i="0" u="none" strike="noStrike" cap="none">
                <a:solidFill>
                  <a:srgbClr val="000000"/>
                </a:solidFill>
                <a:latin typeface="Calibri"/>
                <a:ea typeface="Calibri"/>
                <a:cs typeface="Calibri"/>
                <a:sym typeface="Calibri"/>
              </a:rPr>
              <a:t>, accessible sous </a:t>
            </a:r>
            <a:r>
              <a:rPr lang="fr-CA" sz="1000" b="0" i="0" u="sng" strike="noStrike" cap="none">
                <a:solidFill>
                  <a:srgbClr val="6090B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CC BY 4.0 International</a:t>
            </a:r>
            <a:endParaRPr/>
          </a:p>
        </p:txBody>
      </p:sp>
    </p:spTree>
    <p:extLst>
      <p:ext uri="{BB962C8B-B14F-4D97-AF65-F5344CB8AC3E}">
        <p14:creationId xmlns:p14="http://schemas.microsoft.com/office/powerpoint/2010/main" val="29398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28650" y="1131094"/>
            <a:ext cx="7886700" cy="994200"/>
          </a:xfrm>
          <a:prstGeom prst="rect">
            <a:avLst/>
          </a:prstGeom>
          <a:noFill/>
          <a:ln>
            <a:noFill/>
          </a:ln>
        </p:spPr>
        <p:txBody>
          <a:bodyPr spcFirstLastPara="1" wrap="square" lIns="68575" tIns="34275" rIns="68575" bIns="34275" anchor="ctr" anchorCtr="0">
            <a:normAutofit/>
          </a:bodyPr>
          <a:lstStyle/>
          <a:p>
            <a:pPr>
              <a:buClr>
                <a:schemeClr val="dk1"/>
              </a:buClr>
              <a:buSzPts val="1100"/>
            </a:pPr>
            <a:r>
              <a:rPr lang="en" sz="3200" dirty="0">
                <a:latin typeface="Aptos Display" panose="020B0004020202020204" pitchFamily="34" charset="0"/>
              </a:rPr>
              <a:t>Les ressources éducatives libres sont :</a:t>
            </a:r>
            <a:endParaRPr sz="3200" dirty="0">
              <a:latin typeface="Aptos Display" panose="020B0004020202020204" pitchFamily="34" charset="0"/>
            </a:endParaRPr>
          </a:p>
        </p:txBody>
      </p:sp>
      <p:sp>
        <p:nvSpPr>
          <p:cNvPr id="144" name="Google Shape;144;p10"/>
          <p:cNvSpPr txBox="1">
            <a:spLocks noGrp="1"/>
          </p:cNvSpPr>
          <p:nvPr>
            <p:ph type="body" idx="3"/>
          </p:nvPr>
        </p:nvSpPr>
        <p:spPr>
          <a:xfrm>
            <a:off x="534950" y="5636441"/>
            <a:ext cx="7886700" cy="204900"/>
          </a:xfrm>
          <a:prstGeom prst="rect">
            <a:avLst/>
          </a:prstGeom>
          <a:noFill/>
          <a:ln>
            <a:noFill/>
          </a:ln>
        </p:spPr>
        <p:txBody>
          <a:bodyPr spcFirstLastPara="1" wrap="square" lIns="68575" tIns="34275" rIns="68575" bIns="34275" anchor="t" anchorCtr="0">
            <a:noAutofit/>
          </a:bodyPr>
          <a:lstStyle/>
          <a:p>
            <a:pPr marL="0" indent="0" algn="ctr">
              <a:buSzPts val="1100"/>
            </a:pPr>
            <a:r>
              <a:rPr lang="en" dirty="0">
                <a:latin typeface="Aptos" panose="020B0004020202020204" pitchFamily="34" charset="0"/>
              </a:rPr>
              <a:t>Sources : </a:t>
            </a:r>
            <a:r>
              <a:rPr lang="en" dirty="0">
                <a:latin typeface="Aptos" panose="020B0004020202020204" pitchFamily="34" charset="0"/>
                <a:hlinkClick r:id="rId3"/>
              </a:rPr>
              <a:t>fabriqueREL</a:t>
            </a:r>
            <a:r>
              <a:rPr lang="en" dirty="0">
                <a:latin typeface="Aptos" panose="020B0004020202020204" pitchFamily="34" charset="0"/>
              </a:rPr>
              <a:t> &amp; </a:t>
            </a:r>
            <a:r>
              <a:rPr lang="en" u="sng" dirty="0">
                <a:solidFill>
                  <a:schemeClr val="hlink"/>
                </a:solidFill>
                <a:latin typeface="Aptos" panose="020B0004020202020204" pitchFamily="34" charset="0"/>
                <a:hlinkClick r:id="rId4"/>
              </a:rPr>
              <a:t>Wiley, s.d.</a:t>
            </a:r>
            <a:endParaRPr dirty="0">
              <a:latin typeface="Aptos" panose="020B0004020202020204" pitchFamily="34" charset="0"/>
            </a:endParaRPr>
          </a:p>
        </p:txBody>
      </p:sp>
      <p:sp>
        <p:nvSpPr>
          <p:cNvPr id="2" name="Google Shape;176;p23">
            <a:extLst>
              <a:ext uri="{FF2B5EF4-FFF2-40B4-BE49-F238E27FC236}">
                <a16:creationId xmlns:a16="http://schemas.microsoft.com/office/drawing/2014/main" id="{EDC7CC0F-26C1-746F-6115-1C870F5CC37C}"/>
              </a:ext>
            </a:extLst>
          </p:cNvPr>
          <p:cNvSpPr/>
          <p:nvPr/>
        </p:nvSpPr>
        <p:spPr>
          <a:xfrm>
            <a:off x="434404" y="1959600"/>
            <a:ext cx="3294047" cy="3153600"/>
          </a:xfrm>
          <a:prstGeom prst="ellipse">
            <a:avLst/>
          </a:prstGeom>
          <a:noFill/>
          <a:ln w="38100" cap="flat" cmpd="sng">
            <a:solidFill>
              <a:srgbClr val="6090B0"/>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buClr>
                <a:srgbClr val="000000"/>
              </a:buClr>
              <a:buSzPts val="2500"/>
            </a:pPr>
            <a:r>
              <a:rPr lang="fr-CA" sz="2800" b="1" dirty="0">
                <a:solidFill>
                  <a:schemeClr val="accent4"/>
                </a:solidFill>
                <a:latin typeface="Aptos" panose="020B0004020202020204" pitchFamily="34" charset="0"/>
                <a:ea typeface="Calibri"/>
                <a:cs typeface="Calibri"/>
                <a:sym typeface="Calibri"/>
              </a:rPr>
              <a:t>LIBRES</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de coûts</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cs typeface="Calibri"/>
                <a:sym typeface="Calibri"/>
              </a:rPr>
              <a:t>de barrières</a:t>
            </a:r>
            <a:endParaRPr sz="1600" dirty="0">
              <a:latin typeface="Aptos" panose="020B0004020202020204" pitchFamily="34" charset="0"/>
            </a:endParaRPr>
          </a:p>
        </p:txBody>
      </p:sp>
      <p:sp>
        <p:nvSpPr>
          <p:cNvPr id="4" name="Espace réservé du texte 3">
            <a:extLst>
              <a:ext uri="{FF2B5EF4-FFF2-40B4-BE49-F238E27FC236}">
                <a16:creationId xmlns:a16="http://schemas.microsoft.com/office/drawing/2014/main" id="{0CDDE915-6650-8558-A161-0D5BFCFE8CED}"/>
              </a:ext>
            </a:extLst>
          </p:cNvPr>
          <p:cNvSpPr>
            <a:spLocks noGrp="1"/>
          </p:cNvSpPr>
          <p:nvPr>
            <p:ph type="body" idx="2"/>
          </p:nvPr>
        </p:nvSpPr>
        <p:spPr>
          <a:xfrm>
            <a:off x="4223322" y="2125294"/>
            <a:ext cx="759118" cy="3263400"/>
          </a:xfrm>
        </p:spPr>
        <p:txBody>
          <a:bodyPr/>
          <a:lstStyle/>
          <a:p>
            <a:pPr marL="139700" indent="0">
              <a:buNone/>
            </a:pPr>
            <a:endParaRPr lang="fr-CA" dirty="0"/>
          </a:p>
          <a:p>
            <a:pPr marL="139700" indent="0">
              <a:buNone/>
            </a:pPr>
            <a:endParaRPr lang="fr-CA" dirty="0"/>
          </a:p>
          <a:p>
            <a:pPr marL="139700" indent="0">
              <a:buNone/>
            </a:pPr>
            <a:endParaRPr lang="fr-CA" dirty="0"/>
          </a:p>
          <a:p>
            <a:pPr marL="139700" indent="0">
              <a:buNone/>
            </a:pPr>
            <a:r>
              <a:rPr lang="fr-CA" sz="4000" b="1" dirty="0">
                <a:solidFill>
                  <a:srgbClr val="FFC000"/>
                </a:solidFill>
                <a:latin typeface="Aptos" panose="020B0004020202020204" pitchFamily="34" charset="0"/>
              </a:rPr>
              <a:t>+</a:t>
            </a:r>
          </a:p>
        </p:txBody>
      </p:sp>
      <p:sp>
        <p:nvSpPr>
          <p:cNvPr id="5" name="Google Shape;175;p23">
            <a:extLst>
              <a:ext uri="{FF2B5EF4-FFF2-40B4-BE49-F238E27FC236}">
                <a16:creationId xmlns:a16="http://schemas.microsoft.com/office/drawing/2014/main" id="{973275C0-B26C-6072-72D2-702194BA8DE8}"/>
              </a:ext>
            </a:extLst>
          </p:cNvPr>
          <p:cNvSpPr/>
          <p:nvPr/>
        </p:nvSpPr>
        <p:spPr>
          <a:xfrm>
            <a:off x="5232544" y="1959600"/>
            <a:ext cx="3587606" cy="3319294"/>
          </a:xfrm>
          <a:prstGeom prst="ellipse">
            <a:avLst/>
          </a:prstGeom>
          <a:noFill/>
          <a:ln w="38100" cap="flat" cmpd="sng">
            <a:solidFill>
              <a:srgbClr val="6090B0"/>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buClr>
                <a:srgbClr val="000000"/>
              </a:buClr>
              <a:buSzPts val="2500"/>
            </a:pPr>
            <a:r>
              <a:rPr lang="fr-CA" sz="2800" b="1" dirty="0">
                <a:solidFill>
                  <a:srgbClr val="FFC000"/>
                </a:solidFill>
                <a:latin typeface="Aptos" panose="020B0004020202020204" pitchFamily="34" charset="0"/>
                <a:ea typeface="Calibri"/>
                <a:cs typeface="Calibri"/>
                <a:sym typeface="Calibri"/>
              </a:rPr>
              <a:t>Permissions </a:t>
            </a:r>
            <a:endParaRPr sz="1600" dirty="0">
              <a:solidFill>
                <a:srgbClr val="FFC000"/>
              </a:solidFill>
              <a:latin typeface="Aptos" panose="020B0004020202020204" pitchFamily="34" charset="0"/>
            </a:endParaRPr>
          </a:p>
          <a:p>
            <a:pPr algn="ctr">
              <a:spcBef>
                <a:spcPts val="0"/>
              </a:spcBef>
              <a:spcAft>
                <a:spcPts val="0"/>
              </a:spcAft>
              <a:buClr>
                <a:srgbClr val="000000"/>
              </a:buClr>
              <a:buSzPts val="2500"/>
            </a:pPr>
            <a:r>
              <a:rPr lang="fr-CA" sz="2800" b="1" dirty="0">
                <a:solidFill>
                  <a:srgbClr val="FFC000"/>
                </a:solidFill>
                <a:latin typeface="Aptos" panose="020B0004020202020204" pitchFamily="34" charset="0"/>
                <a:ea typeface="Calibri"/>
                <a:cs typeface="Calibri"/>
                <a:sym typeface="Calibri"/>
              </a:rPr>
              <a:t>5R</a:t>
            </a:r>
            <a:endParaRPr sz="1600" dirty="0">
              <a:solidFill>
                <a:srgbClr val="FFC000"/>
              </a:solidFill>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Retenir</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Réutiliser</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Réviser</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Remixer</a:t>
            </a:r>
            <a:endParaRPr sz="1600" dirty="0">
              <a:latin typeface="Aptos" panose="020B0004020202020204" pitchFamily="34" charset="0"/>
            </a:endParaRPr>
          </a:p>
          <a:p>
            <a:pPr marL="457200" indent="-355600">
              <a:spcBef>
                <a:spcPts val="0"/>
              </a:spcBef>
              <a:spcAft>
                <a:spcPts val="0"/>
              </a:spcAft>
              <a:buClr>
                <a:schemeClr val="dk2"/>
              </a:buClr>
              <a:buSzPts val="2000"/>
              <a:buFont typeface="Calibri"/>
              <a:buChar char="●"/>
            </a:pPr>
            <a:r>
              <a:rPr lang="fr-CA" sz="2400" b="1" dirty="0">
                <a:solidFill>
                  <a:schemeClr val="dk2"/>
                </a:solidFill>
                <a:latin typeface="Aptos" panose="020B0004020202020204" pitchFamily="34" charset="0"/>
                <a:ea typeface="Calibri"/>
                <a:cs typeface="Calibri"/>
                <a:sym typeface="Calibri"/>
              </a:rPr>
              <a:t>Redistribuer</a:t>
            </a:r>
            <a:endParaRPr sz="1600" dirty="0">
              <a:latin typeface="Aptos" panose="020B0004020202020204" pitchFamily="34" charset="0"/>
            </a:endParaRPr>
          </a:p>
        </p:txBody>
      </p:sp>
      <p:sp>
        <p:nvSpPr>
          <p:cNvPr id="6" name="ZoneTexte 5">
            <a:extLst>
              <a:ext uri="{FF2B5EF4-FFF2-40B4-BE49-F238E27FC236}">
                <a16:creationId xmlns:a16="http://schemas.microsoft.com/office/drawing/2014/main" id="{4874D80D-7080-605C-DD61-F1F879C3DC1D}"/>
              </a:ext>
            </a:extLst>
          </p:cNvPr>
          <p:cNvSpPr txBox="1"/>
          <p:nvPr/>
        </p:nvSpPr>
        <p:spPr>
          <a:xfrm>
            <a:off x="3467100" y="4477143"/>
            <a:ext cx="1948452" cy="707886"/>
          </a:xfrm>
          <a:prstGeom prst="rect">
            <a:avLst/>
          </a:prstGeom>
          <a:noFill/>
        </p:spPr>
        <p:txBody>
          <a:bodyPr wrap="square" rtlCol="0">
            <a:spAutoFit/>
          </a:bodyPr>
          <a:lstStyle/>
          <a:p>
            <a:pPr algn="ctr"/>
            <a:r>
              <a:rPr lang="fr-CA" sz="2000" b="1" dirty="0">
                <a:solidFill>
                  <a:schemeClr val="accent1">
                    <a:lumMod val="50000"/>
                  </a:schemeClr>
                </a:solidFill>
                <a:latin typeface="Aptos" panose="020B0004020202020204" pitchFamily="34" charset="0"/>
              </a:rPr>
              <a:t>Imprimées ou numériques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8FD9-FA06-8790-A521-58CDA027D00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4A91185-A960-5274-E196-A3670F235E61}"/>
              </a:ext>
            </a:extLst>
          </p:cNvPr>
          <p:cNvSpPr>
            <a:spLocks noGrp="1"/>
          </p:cNvSpPr>
          <p:nvPr>
            <p:ph idx="1"/>
          </p:nvPr>
        </p:nvSpPr>
        <p:spPr>
          <a:xfrm>
            <a:off x="0" y="971550"/>
            <a:ext cx="8848944" cy="5713528"/>
          </a:xfrm>
        </p:spPr>
        <p:txBody>
          <a:bodyPr/>
          <a:lstStyle/>
          <a:p>
            <a:pPr>
              <a:buFont typeface="Arial" panose="020B0604020202020204" pitchFamily="34" charset="0"/>
              <a:buChar char="•"/>
            </a:pPr>
            <a:r>
              <a:rPr lang="fr-CA" sz="1800" dirty="0">
                <a:latin typeface="Aptos" panose="020B0004020202020204" pitchFamily="34" charset="0"/>
              </a:rPr>
              <a:t> </a:t>
            </a:r>
            <a:r>
              <a:rPr lang="fr-CA" sz="2200" dirty="0">
                <a:latin typeface="Aptos" panose="020B0004020202020204" pitchFamily="34" charset="0"/>
              </a:rPr>
              <a:t>Gratuites (ou à moindre coût en imprimé) et donc abordables  </a:t>
            </a:r>
          </a:p>
          <a:p>
            <a:pPr>
              <a:buFont typeface="Arial" panose="020B0604020202020204" pitchFamily="34" charset="0"/>
              <a:buChar char="•"/>
            </a:pPr>
            <a:r>
              <a:rPr lang="fr-CA" sz="2200" dirty="0">
                <a:latin typeface="Aptos" panose="020B0004020202020204" pitchFamily="34" charset="0"/>
              </a:rPr>
              <a:t> Peuvent être utilisées et partagées avec un nombre illimité de personnes</a:t>
            </a:r>
          </a:p>
          <a:p>
            <a:pPr>
              <a:buFont typeface="Arial" panose="020B0604020202020204" pitchFamily="34" charset="0"/>
              <a:buChar char="•"/>
            </a:pPr>
            <a:r>
              <a:rPr lang="fr-CA" sz="2200" dirty="0">
                <a:latin typeface="Aptos" panose="020B0004020202020204" pitchFamily="34" charset="0"/>
              </a:rPr>
              <a:t> Peuvent être personnalisées et adaptées avec peu de restrictions</a:t>
            </a:r>
          </a:p>
          <a:p>
            <a:pPr>
              <a:buFont typeface="Arial" panose="020B0604020202020204" pitchFamily="34" charset="0"/>
              <a:buChar char="•"/>
            </a:pPr>
            <a:r>
              <a:rPr lang="fr-CA" sz="2200" dirty="0">
                <a:latin typeface="Aptos" panose="020B0004020202020204" pitchFamily="34" charset="0"/>
              </a:rPr>
              <a:t> Peuvent être combinées avec d'autres contenus pour enrichir les activités d’enseignement et d’apprentissage </a:t>
            </a:r>
          </a:p>
          <a:p>
            <a:pPr>
              <a:buFont typeface="Arial" panose="020B0604020202020204" pitchFamily="34" charset="0"/>
              <a:buChar char="•"/>
            </a:pPr>
            <a:r>
              <a:rPr lang="fr-CA" sz="2200" dirty="0">
                <a:latin typeface="Aptos" panose="020B0004020202020204" pitchFamily="34" charset="0"/>
              </a:rPr>
              <a:t> Offrent un accès dès le premier jour, à distance et de façon continue </a:t>
            </a:r>
          </a:p>
          <a:p>
            <a:pPr>
              <a:buFont typeface="Arial" panose="020B0604020202020204" pitchFamily="34" charset="0"/>
              <a:buChar char="•"/>
            </a:pPr>
            <a:r>
              <a:rPr lang="fr-CA" sz="2200" dirty="0">
                <a:latin typeface="Aptos" panose="020B0004020202020204" pitchFamily="34" charset="0"/>
              </a:rPr>
              <a:t> Contribuent à la réussite des étudiantes et des étudiants et à l’achèvement des études en allégeant leur fardeau financier</a:t>
            </a:r>
          </a:p>
          <a:p>
            <a:pPr>
              <a:buFont typeface="Arial" panose="020B0604020202020204" pitchFamily="34" charset="0"/>
              <a:buChar char="•"/>
            </a:pPr>
            <a:r>
              <a:rPr lang="fr-CA" sz="2200" dirty="0">
                <a:latin typeface="Aptos" panose="020B0004020202020204" pitchFamily="34" charset="0"/>
              </a:rPr>
              <a:t>Peuvent être une occasion d’engagement et de participation par la co-création de connaissances avec les personnes étudiantes plutôt que de limiter leur rôle à celui de consommateurs d'information</a:t>
            </a:r>
          </a:p>
          <a:p>
            <a:pPr>
              <a:buFont typeface="Arial" panose="020B0604020202020204" pitchFamily="34" charset="0"/>
              <a:buChar char="•"/>
            </a:pPr>
            <a:r>
              <a:rPr lang="fr-CA" sz="2200" dirty="0">
                <a:latin typeface="Aptos" panose="020B0004020202020204" pitchFamily="34" charset="0"/>
              </a:rPr>
              <a:t> Permettent de rendre le matériel de cours plus accessible, inclusif et représentatif</a:t>
            </a:r>
          </a:p>
          <a:p>
            <a:pPr algn="ctr"/>
            <a:r>
              <a:rPr lang="fr-CA" sz="2200" i="1" dirty="0">
                <a:latin typeface="Aptos" panose="020B0004020202020204" pitchFamily="34" charset="0"/>
              </a:rPr>
              <a:t>Source : </a:t>
            </a:r>
            <a:r>
              <a:rPr lang="fr-CA" sz="2200" i="1" dirty="0">
                <a:latin typeface="Aptos" panose="020B0004020202020204" pitchFamily="34" charset="0"/>
                <a:hlinkClick r:id="rId3"/>
              </a:rPr>
              <a:t>Bibliothèques de l’U d’Ottawa</a:t>
            </a:r>
            <a:endParaRPr lang="fr-CA" sz="2200" i="1" dirty="0">
              <a:latin typeface="Aptos" panose="020B0004020202020204" pitchFamily="34" charset="0"/>
            </a:endParaRPr>
          </a:p>
          <a:p>
            <a:endParaRPr lang="fr-CA" sz="1800" dirty="0">
              <a:latin typeface="Aptos" panose="020B0004020202020204" pitchFamily="34" charset="0"/>
            </a:endParaRPr>
          </a:p>
        </p:txBody>
      </p:sp>
      <p:sp>
        <p:nvSpPr>
          <p:cNvPr id="3" name="Titre 2">
            <a:extLst>
              <a:ext uri="{FF2B5EF4-FFF2-40B4-BE49-F238E27FC236}">
                <a16:creationId xmlns:a16="http://schemas.microsoft.com/office/drawing/2014/main" id="{A5C99F8D-6DC0-0353-A035-A535F87282A8}"/>
              </a:ext>
            </a:extLst>
          </p:cNvPr>
          <p:cNvSpPr>
            <a:spLocks noGrp="1"/>
          </p:cNvSpPr>
          <p:nvPr>
            <p:ph type="title"/>
          </p:nvPr>
        </p:nvSpPr>
        <p:spPr>
          <a:xfrm>
            <a:off x="609600" y="172923"/>
            <a:ext cx="8229600" cy="912927"/>
          </a:xfrm>
        </p:spPr>
        <p:txBody>
          <a:bodyPr/>
          <a:lstStyle/>
          <a:p>
            <a:r>
              <a:rPr lang="fr-CA" dirty="0"/>
              <a:t>Avantages des REL</a:t>
            </a:r>
          </a:p>
        </p:txBody>
      </p:sp>
    </p:spTree>
    <p:extLst>
      <p:ext uri="{BB962C8B-B14F-4D97-AF65-F5344CB8AC3E}">
        <p14:creationId xmlns:p14="http://schemas.microsoft.com/office/powerpoint/2010/main" val="13049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13754</TotalTime>
  <Words>2351</Words>
  <Application>Microsoft Office PowerPoint</Application>
  <PresentationFormat>Affichage à l'écran (4:3)</PresentationFormat>
  <Paragraphs>284</Paragraphs>
  <Slides>31</Slides>
  <Notes>24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31</vt:i4>
      </vt:variant>
    </vt:vector>
  </HeadingPairs>
  <TitlesOfParts>
    <vt:vector size="43" baseType="lpstr">
      <vt:lpstr>Abadi</vt:lpstr>
      <vt:lpstr>Aptos</vt:lpstr>
      <vt:lpstr>Aptos Display</vt:lpstr>
      <vt:lpstr>Arial</vt:lpstr>
      <vt:lpstr>Arial Narrow</vt:lpstr>
      <vt:lpstr>Avenir</vt:lpstr>
      <vt:lpstr>Calibri</vt:lpstr>
      <vt:lpstr>Century Gothic</vt:lpstr>
      <vt:lpstr>Courier New</vt:lpstr>
      <vt:lpstr>Tahoma</vt:lpstr>
      <vt:lpstr>Wingdings</vt:lpstr>
      <vt:lpstr>Default Theme</vt:lpstr>
      <vt:lpstr>REL à l’Université de Moncton :  projets et conseils pratiques</vt:lpstr>
      <vt:lpstr>Question brise-glace :  Combien d’entre vous  1) ont entendu parler des REL ?  2) les utilisent dans votre travail / enseignement ? 3) ont déjà adapté ou créé des REL ?</vt:lpstr>
      <vt:lpstr>Points à aborder</vt:lpstr>
      <vt:lpstr>1. Concepts de base</vt:lpstr>
      <vt:lpstr>Concepts de base (1)</vt:lpstr>
      <vt:lpstr>Concepts de base (2)</vt:lpstr>
      <vt:lpstr>Concepts de base (3)</vt:lpstr>
      <vt:lpstr>Les ressources éducatives libres sont :</vt:lpstr>
      <vt:lpstr>Avantages des REL</vt:lpstr>
      <vt:lpstr>2. Où trouver des REL : plateformes canadiennes  </vt:lpstr>
      <vt:lpstr>                                    Directory</vt:lpstr>
      <vt:lpstr>3. OER Atlantic-REL Atlantique </vt:lpstr>
      <vt:lpstr>Présentation PowerPoint</vt:lpstr>
      <vt:lpstr> </vt:lpstr>
      <vt:lpstr>4. Projets entamés à l’Université de Moncton </vt:lpstr>
      <vt:lpstr>Présentation PowerPoint</vt:lpstr>
      <vt:lpstr>Manuels de cours : contexte</vt:lpstr>
      <vt:lpstr>Étapes et objectifs du projet </vt:lpstr>
      <vt:lpstr>Automne 2023 (échantillon)</vt:lpstr>
      <vt:lpstr>Alternatives REL</vt:lpstr>
      <vt:lpstr>Étude sur le matériel pédagogique en fr</vt:lpstr>
      <vt:lpstr>Guide REL</vt:lpstr>
      <vt:lpstr>Cadre assurance qualité (CAQ)</vt:lpstr>
      <vt:lpstr>Politique institutionnelle REL et ÉO (à venir)</vt:lpstr>
      <vt:lpstr>Outil d'auto-évaluation institutionnelle, v.2</vt:lpstr>
      <vt:lpstr>5. Ressources et conseils pratiques</vt:lpstr>
      <vt:lpstr>Étapes d’intégration des REL</vt:lpstr>
      <vt:lpstr>Présentation PowerPoint</vt:lpstr>
      <vt:lpstr>Attention</vt:lpstr>
      <vt:lpstr>Outil de sélection de licence CC pour votre travail</vt:lpstr>
      <vt:lpstr>Questions ou commentaires ?   Merci !   victoria.volkanova@umoncton.ca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Cormier</dc:creator>
  <cp:lastModifiedBy>Victoria Volkanova</cp:lastModifiedBy>
  <cp:revision>261</cp:revision>
  <cp:lastPrinted>2025-03-17T16:34:26Z</cp:lastPrinted>
  <dcterms:created xsi:type="dcterms:W3CDTF">2015-02-05T13:42:13Z</dcterms:created>
  <dcterms:modified xsi:type="dcterms:W3CDTF">2025-04-01T17:32:41Z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689301-32b1-463b-ba86-10202492460a_Enabled">
    <vt:lpwstr>true</vt:lpwstr>
  </property>
  <property fmtid="{D5CDD505-2E9C-101B-9397-08002B2CF9AE}" pid="3" name="MSIP_Label_d0689301-32b1-463b-ba86-10202492460a_SetDate">
    <vt:lpwstr>2025-03-17T00:19:55Z</vt:lpwstr>
  </property>
  <property fmtid="{D5CDD505-2E9C-101B-9397-08002B2CF9AE}" pid="4" name="MSIP_Label_d0689301-32b1-463b-ba86-10202492460a_Method">
    <vt:lpwstr>Standard</vt:lpwstr>
  </property>
  <property fmtid="{D5CDD505-2E9C-101B-9397-08002B2CF9AE}" pid="5" name="MSIP_Label_d0689301-32b1-463b-ba86-10202492460a_Name">
    <vt:lpwstr>defa4170-0d19-0005-0003-bc88714345d2</vt:lpwstr>
  </property>
  <property fmtid="{D5CDD505-2E9C-101B-9397-08002B2CF9AE}" pid="6" name="MSIP_Label_d0689301-32b1-463b-ba86-10202492460a_SiteId">
    <vt:lpwstr>810c295f-e817-4c4e-8996-9b66369b8012</vt:lpwstr>
  </property>
  <property fmtid="{D5CDD505-2E9C-101B-9397-08002B2CF9AE}" pid="7" name="MSIP_Label_d0689301-32b1-463b-ba86-10202492460a_ActionId">
    <vt:lpwstr>bde26aae-8afb-43e7-bf7f-a5cc3e3c4480</vt:lpwstr>
  </property>
  <property fmtid="{D5CDD505-2E9C-101B-9397-08002B2CF9AE}" pid="8" name="MSIP_Label_d0689301-32b1-463b-ba86-10202492460a_ContentBits">
    <vt:lpwstr>0</vt:lpwstr>
  </property>
  <property fmtid="{D5CDD505-2E9C-101B-9397-08002B2CF9AE}" pid="9" name="MSIP_Label_d0689301-32b1-463b-ba86-10202492460a_Tag">
    <vt:lpwstr>10, 3, 0, 1</vt:lpwstr>
  </property>
</Properties>
</file>