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8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CA0F5-CDC2-42A4-B4DB-416D4616AA84}" type="datetimeFigureOut">
              <a:rPr lang="fr-CA" smtClean="0"/>
              <a:t>2019-01-14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7EC1D-ED9B-459A-ACE8-2E630CB41D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4104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7EC1D-ED9B-459A-ACE8-2E630CB41DA1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1693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5485-6E16-42B9-994F-76C3166A656B}" type="datetime1">
              <a:rPr lang="fr-CA" smtClean="0"/>
              <a:t>2019-01-14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Pra01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BCC4-4EE1-4B5D-9565-C67DB361D49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4520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AA8F-5ABD-42A3-8AD4-AA8E1049DFC7}" type="datetime1">
              <a:rPr lang="fr-CA" smtClean="0"/>
              <a:t>2019-01-14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Pra01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BCC4-4EE1-4B5D-9565-C67DB361D49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940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2F71-6C39-4D90-A8E4-4C82482258C0}" type="datetime1">
              <a:rPr lang="fr-CA" smtClean="0"/>
              <a:t>2019-01-14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Pra01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BCC4-4EE1-4B5D-9565-C67DB361D49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710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03B76-98CF-48CA-9F2F-7D490A56B876}" type="datetime1">
              <a:rPr lang="fr-CA" smtClean="0"/>
              <a:t>2019-01-14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Pra01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BCC4-4EE1-4B5D-9565-C67DB361D49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388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43B0-1EA0-4B90-B16D-8002DB7703C5}" type="datetime1">
              <a:rPr lang="fr-CA" smtClean="0"/>
              <a:t>2019-01-14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Pra01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BCC4-4EE1-4B5D-9565-C67DB361D49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6299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F6ED-3BA3-4855-8381-2779503DC0A4}" type="datetime1">
              <a:rPr lang="fr-CA" smtClean="0"/>
              <a:t>2019-01-14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Pra01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BCC4-4EE1-4B5D-9565-C67DB361D49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550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1EE4-EDA3-4F50-A9BC-29FDF90AFFD0}" type="datetime1">
              <a:rPr lang="fr-CA" smtClean="0"/>
              <a:t>2019-01-14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Pra01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BCC4-4EE1-4B5D-9565-C67DB361D49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63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BDBB6-253C-46B9-ACB2-32D37AED4B23}" type="datetime1">
              <a:rPr lang="fr-CA" smtClean="0"/>
              <a:t>2019-01-14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Pra01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BCC4-4EE1-4B5D-9565-C67DB361D49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670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41598-B653-4E34-A0E3-8D479D52F4A2}" type="datetime1">
              <a:rPr lang="fr-CA" smtClean="0"/>
              <a:t>2019-01-14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Pra01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BCC4-4EE1-4B5D-9565-C67DB361D49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009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8075-017B-48F3-A626-987818065FE4}" type="datetime1">
              <a:rPr lang="fr-CA" smtClean="0"/>
              <a:t>2019-01-14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Pra01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BCC4-4EE1-4B5D-9565-C67DB361D49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55926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A3DF-5C41-4AFD-83C9-255B02B7F775}" type="datetime1">
              <a:rPr lang="fr-CA" smtClean="0"/>
              <a:t>2019-01-14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Pra01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BCC4-4EE1-4B5D-9565-C67DB361D49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047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DD07D-D4E8-4433-AB81-512C97521AA4}" type="datetime1">
              <a:rPr lang="fr-CA" smtClean="0"/>
              <a:t>2019-01-14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A"/>
              <a:t>Pra01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5BCC4-4EE1-4B5D-9565-C67DB361D49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298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.docx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0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7953424"/>
              </p:ext>
            </p:extLst>
          </p:nvPr>
        </p:nvGraphicFramePr>
        <p:xfrm>
          <a:off x="3834301" y="114301"/>
          <a:ext cx="6690090" cy="6827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5969008" imgH="6078291" progId="Word.Document.12">
                  <p:embed/>
                </p:oleObj>
              </mc:Choice>
              <mc:Fallback>
                <p:oleObj name="Document" r:id="rId4" imgW="5969008" imgH="6078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4301" y="114301"/>
                        <a:ext cx="6690090" cy="68273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-1367204" y="6576527"/>
            <a:ext cx="3086100" cy="365125"/>
          </a:xfrm>
        </p:spPr>
        <p:txBody>
          <a:bodyPr/>
          <a:lstStyle/>
          <a:p>
            <a:r>
              <a:rPr lang="fr-CA" dirty="0"/>
              <a:t>Pra01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86600" y="6576526"/>
            <a:ext cx="2057400" cy="365125"/>
          </a:xfrm>
        </p:spPr>
        <p:txBody>
          <a:bodyPr/>
          <a:lstStyle/>
          <a:p>
            <a:fld id="{01D5BCC4-4EE1-4B5D-9565-C67DB361D49C}" type="slidenum">
              <a:rPr lang="fr-CA" smtClean="0"/>
              <a:t>1</a:t>
            </a:fld>
            <a:endParaRPr lang="fr-CA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83034371-B33B-4953-86B2-D1B35CCBEBC4}"/>
              </a:ext>
            </a:extLst>
          </p:cNvPr>
          <p:cNvSpPr/>
          <p:nvPr/>
        </p:nvSpPr>
        <p:spPr>
          <a:xfrm>
            <a:off x="3878691" y="348679"/>
            <a:ext cx="612127" cy="63950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312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-1298606" y="6539731"/>
            <a:ext cx="3086100" cy="365125"/>
          </a:xfrm>
        </p:spPr>
        <p:txBody>
          <a:bodyPr/>
          <a:lstStyle/>
          <a:p>
            <a:r>
              <a:rPr lang="fr-CA" dirty="0"/>
              <a:t>Pra10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086600" y="6609848"/>
            <a:ext cx="2057400" cy="365125"/>
          </a:xfrm>
        </p:spPr>
        <p:txBody>
          <a:bodyPr/>
          <a:lstStyle/>
          <a:p>
            <a:fld id="{01D5BCC4-4EE1-4B5D-9565-C67DB361D49C}" type="slidenum">
              <a:rPr lang="fr-CA" smtClean="0"/>
              <a:t>10</a:t>
            </a:fld>
            <a:endParaRPr lang="fr-CA" dirty="0"/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535155"/>
              </p:ext>
            </p:extLst>
          </p:nvPr>
        </p:nvGraphicFramePr>
        <p:xfrm>
          <a:off x="3940332" y="116973"/>
          <a:ext cx="672012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Document" r:id="rId3" imgW="5969008" imgH="6078291" progId="Word.Document.12">
                  <p:embed/>
                </p:oleObj>
              </mc:Choice>
              <mc:Fallback>
                <p:oleObj name="Document" r:id="rId3" imgW="5969008" imgH="6078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40332" y="116973"/>
                        <a:ext cx="6720123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6E97DD89-5C48-431E-A1A5-DFE8572D1614}"/>
              </a:ext>
            </a:extLst>
          </p:cNvPr>
          <p:cNvSpPr/>
          <p:nvPr/>
        </p:nvSpPr>
        <p:spPr>
          <a:xfrm>
            <a:off x="3985003" y="344442"/>
            <a:ext cx="612127" cy="65663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808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-1298606" y="6539731"/>
            <a:ext cx="3086100" cy="365125"/>
          </a:xfrm>
        </p:spPr>
        <p:txBody>
          <a:bodyPr/>
          <a:lstStyle/>
          <a:p>
            <a:r>
              <a:rPr lang="fr-CA" dirty="0"/>
              <a:t>Pra11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086600" y="6609848"/>
            <a:ext cx="2057400" cy="365125"/>
          </a:xfrm>
        </p:spPr>
        <p:txBody>
          <a:bodyPr/>
          <a:lstStyle/>
          <a:p>
            <a:fld id="{01D5BCC4-4EE1-4B5D-9565-C67DB361D49C}" type="slidenum">
              <a:rPr lang="fr-CA" smtClean="0"/>
              <a:t>11</a:t>
            </a:fld>
            <a:endParaRPr lang="fr-CA" dirty="0"/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450923"/>
              </p:ext>
            </p:extLst>
          </p:nvPr>
        </p:nvGraphicFramePr>
        <p:xfrm>
          <a:off x="3948601" y="116973"/>
          <a:ext cx="672012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Document" r:id="rId3" imgW="5969008" imgH="6078291" progId="Word.Document.12">
                  <p:embed/>
                </p:oleObj>
              </mc:Choice>
              <mc:Fallback>
                <p:oleObj name="Document" r:id="rId3" imgW="5969008" imgH="6078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48601" y="116973"/>
                        <a:ext cx="6720123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25CE4EC-4318-43D9-B187-E0D24C778A0B}"/>
              </a:ext>
            </a:extLst>
          </p:cNvPr>
          <p:cNvSpPr/>
          <p:nvPr/>
        </p:nvSpPr>
        <p:spPr>
          <a:xfrm>
            <a:off x="3995385" y="347396"/>
            <a:ext cx="612127" cy="65663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438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-1298606" y="6539731"/>
            <a:ext cx="3086100" cy="365125"/>
          </a:xfrm>
        </p:spPr>
        <p:txBody>
          <a:bodyPr/>
          <a:lstStyle/>
          <a:p>
            <a:r>
              <a:rPr lang="fr-CA" dirty="0"/>
              <a:t>Pra12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086600" y="6609848"/>
            <a:ext cx="2057400" cy="365125"/>
          </a:xfrm>
        </p:spPr>
        <p:txBody>
          <a:bodyPr/>
          <a:lstStyle/>
          <a:p>
            <a:fld id="{01D5BCC4-4EE1-4B5D-9565-C67DB361D49C}" type="slidenum">
              <a:rPr lang="fr-CA" smtClean="0"/>
              <a:t>12</a:t>
            </a:fld>
            <a:endParaRPr lang="fr-CA" dirty="0"/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872013"/>
              </p:ext>
            </p:extLst>
          </p:nvPr>
        </p:nvGraphicFramePr>
        <p:xfrm>
          <a:off x="3913433" y="116973"/>
          <a:ext cx="672012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Document" r:id="rId3" imgW="5969008" imgH="6078291" progId="Word.Document.12">
                  <p:embed/>
                </p:oleObj>
              </mc:Choice>
              <mc:Fallback>
                <p:oleObj name="Document" r:id="rId3" imgW="5969008" imgH="6078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13433" y="116973"/>
                        <a:ext cx="6720123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45A426C6-2579-4D6C-87A5-30BE8D31D0D3}"/>
              </a:ext>
            </a:extLst>
          </p:cNvPr>
          <p:cNvSpPr/>
          <p:nvPr/>
        </p:nvSpPr>
        <p:spPr>
          <a:xfrm>
            <a:off x="3967247" y="344442"/>
            <a:ext cx="612127" cy="65663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965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-1298606" y="6539731"/>
            <a:ext cx="3086100" cy="365125"/>
          </a:xfrm>
        </p:spPr>
        <p:txBody>
          <a:bodyPr/>
          <a:lstStyle/>
          <a:p>
            <a:r>
              <a:rPr lang="fr-CA" dirty="0"/>
              <a:t>Pra13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086600" y="6609848"/>
            <a:ext cx="2057400" cy="365125"/>
          </a:xfrm>
        </p:spPr>
        <p:txBody>
          <a:bodyPr/>
          <a:lstStyle/>
          <a:p>
            <a:fld id="{01D5BCC4-4EE1-4B5D-9565-C67DB361D49C}" type="slidenum">
              <a:rPr lang="fr-CA" smtClean="0"/>
              <a:t>13</a:t>
            </a:fld>
            <a:endParaRPr lang="fr-CA" dirty="0"/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828752"/>
              </p:ext>
            </p:extLst>
          </p:nvPr>
        </p:nvGraphicFramePr>
        <p:xfrm>
          <a:off x="3885488" y="116973"/>
          <a:ext cx="672012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Document" r:id="rId3" imgW="5969008" imgH="6078291" progId="Word.Document.12">
                  <p:embed/>
                </p:oleObj>
              </mc:Choice>
              <mc:Fallback>
                <p:oleObj name="Document" r:id="rId3" imgW="5969008" imgH="6078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85488" y="116973"/>
                        <a:ext cx="6720123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7A72B11-6FDE-4C68-951F-D350AAD22268}"/>
              </a:ext>
            </a:extLst>
          </p:cNvPr>
          <p:cNvSpPr/>
          <p:nvPr/>
        </p:nvSpPr>
        <p:spPr>
          <a:xfrm>
            <a:off x="3931735" y="344442"/>
            <a:ext cx="612127" cy="65663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825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-1298606" y="6539731"/>
            <a:ext cx="3086100" cy="365125"/>
          </a:xfrm>
        </p:spPr>
        <p:txBody>
          <a:bodyPr/>
          <a:lstStyle/>
          <a:p>
            <a:r>
              <a:rPr lang="fr-CA" dirty="0"/>
              <a:t>Pra14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086600" y="6609848"/>
            <a:ext cx="2057400" cy="365125"/>
          </a:xfrm>
        </p:spPr>
        <p:txBody>
          <a:bodyPr/>
          <a:lstStyle/>
          <a:p>
            <a:fld id="{01D5BCC4-4EE1-4B5D-9565-C67DB361D49C}" type="slidenum">
              <a:rPr lang="fr-CA" smtClean="0"/>
              <a:t>14</a:t>
            </a:fld>
            <a:endParaRPr lang="fr-CA" dirty="0"/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480517"/>
              </p:ext>
            </p:extLst>
          </p:nvPr>
        </p:nvGraphicFramePr>
        <p:xfrm>
          <a:off x="3864683" y="107920"/>
          <a:ext cx="672012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Document" r:id="rId3" imgW="5969008" imgH="6078291" progId="Word.Document.12">
                  <p:embed/>
                </p:oleObj>
              </mc:Choice>
              <mc:Fallback>
                <p:oleObj name="Document" r:id="rId3" imgW="5969008" imgH="6078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4683" y="107920"/>
                        <a:ext cx="6720123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80746716-702A-47A1-BB29-B7894871A97B}"/>
              </a:ext>
            </a:extLst>
          </p:cNvPr>
          <p:cNvSpPr/>
          <p:nvPr/>
        </p:nvSpPr>
        <p:spPr>
          <a:xfrm>
            <a:off x="3922857" y="344442"/>
            <a:ext cx="612127" cy="65663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756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-1298606" y="6539731"/>
            <a:ext cx="3086100" cy="365125"/>
          </a:xfrm>
        </p:spPr>
        <p:txBody>
          <a:bodyPr/>
          <a:lstStyle/>
          <a:p>
            <a:r>
              <a:rPr lang="fr-CA" dirty="0"/>
              <a:t>Pra15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086600" y="6609848"/>
            <a:ext cx="2057400" cy="365125"/>
          </a:xfrm>
        </p:spPr>
        <p:txBody>
          <a:bodyPr/>
          <a:lstStyle/>
          <a:p>
            <a:fld id="{01D5BCC4-4EE1-4B5D-9565-C67DB361D49C}" type="slidenum">
              <a:rPr lang="fr-CA" smtClean="0"/>
              <a:t>15</a:t>
            </a:fld>
            <a:endParaRPr lang="fr-CA" dirty="0"/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891723"/>
              </p:ext>
            </p:extLst>
          </p:nvPr>
        </p:nvGraphicFramePr>
        <p:xfrm>
          <a:off x="3948862" y="116973"/>
          <a:ext cx="672012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Document" r:id="rId3" imgW="5969008" imgH="6078291" progId="Word.Document.12">
                  <p:embed/>
                </p:oleObj>
              </mc:Choice>
              <mc:Fallback>
                <p:oleObj name="Document" r:id="rId3" imgW="5969008" imgH="6078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48862" y="116973"/>
                        <a:ext cx="6720123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08360D2E-7571-48CE-BD4F-070E642E0753}"/>
              </a:ext>
            </a:extLst>
          </p:cNvPr>
          <p:cNvSpPr/>
          <p:nvPr/>
        </p:nvSpPr>
        <p:spPr>
          <a:xfrm>
            <a:off x="4002759" y="344442"/>
            <a:ext cx="612127" cy="65663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144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-1298606" y="6539731"/>
            <a:ext cx="3086100" cy="365125"/>
          </a:xfrm>
        </p:spPr>
        <p:txBody>
          <a:bodyPr/>
          <a:lstStyle/>
          <a:p>
            <a:r>
              <a:rPr lang="fr-CA" dirty="0"/>
              <a:t>Pra02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086600" y="6609848"/>
            <a:ext cx="2057400" cy="365125"/>
          </a:xfrm>
        </p:spPr>
        <p:txBody>
          <a:bodyPr/>
          <a:lstStyle/>
          <a:p>
            <a:fld id="{01D5BCC4-4EE1-4B5D-9565-C67DB361D49C}" type="slidenum">
              <a:rPr lang="fr-CA" smtClean="0"/>
              <a:t>2</a:t>
            </a:fld>
            <a:endParaRPr lang="fr-CA" dirty="0"/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486786"/>
              </p:ext>
            </p:extLst>
          </p:nvPr>
        </p:nvGraphicFramePr>
        <p:xfrm>
          <a:off x="3855629" y="126026"/>
          <a:ext cx="672012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3" imgW="5969008" imgH="6078291" progId="Word.Document.12">
                  <p:embed/>
                </p:oleObj>
              </mc:Choice>
              <mc:Fallback>
                <p:oleObj name="Document" r:id="rId3" imgW="5969008" imgH="6078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55629" y="126026"/>
                        <a:ext cx="6720123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4B85855D-F496-4662-BB80-D0373038BF29}"/>
              </a:ext>
            </a:extLst>
          </p:cNvPr>
          <p:cNvSpPr/>
          <p:nvPr/>
        </p:nvSpPr>
        <p:spPr>
          <a:xfrm>
            <a:off x="3882263" y="356274"/>
            <a:ext cx="612127" cy="65663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32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-1298606" y="6539731"/>
            <a:ext cx="3086100" cy="365125"/>
          </a:xfrm>
        </p:spPr>
        <p:txBody>
          <a:bodyPr/>
          <a:lstStyle/>
          <a:p>
            <a:r>
              <a:rPr lang="fr-CA" dirty="0"/>
              <a:t>Pra03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086600" y="6609848"/>
            <a:ext cx="2057400" cy="365125"/>
          </a:xfrm>
        </p:spPr>
        <p:txBody>
          <a:bodyPr/>
          <a:lstStyle/>
          <a:p>
            <a:fld id="{01D5BCC4-4EE1-4B5D-9565-C67DB361D49C}" type="slidenum">
              <a:rPr lang="fr-CA" smtClean="0"/>
              <a:t>3</a:t>
            </a:fld>
            <a:endParaRPr lang="fr-CA" dirty="0"/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9788909"/>
              </p:ext>
            </p:extLst>
          </p:nvPr>
        </p:nvGraphicFramePr>
        <p:xfrm>
          <a:off x="3880957" y="116973"/>
          <a:ext cx="672012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Document" r:id="rId3" imgW="5969008" imgH="6078291" progId="Word.Document.12">
                  <p:embed/>
                </p:oleObj>
              </mc:Choice>
              <mc:Fallback>
                <p:oleObj name="Document" r:id="rId3" imgW="5969008" imgH="6078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80957" y="116973"/>
                        <a:ext cx="6720123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73EAF872-5FE0-4636-B391-40FF0477F86B}"/>
              </a:ext>
            </a:extLst>
          </p:cNvPr>
          <p:cNvSpPr/>
          <p:nvPr/>
        </p:nvSpPr>
        <p:spPr>
          <a:xfrm>
            <a:off x="3942117" y="347396"/>
            <a:ext cx="612127" cy="65663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385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-1298606" y="6539731"/>
            <a:ext cx="3086100" cy="365125"/>
          </a:xfrm>
        </p:spPr>
        <p:txBody>
          <a:bodyPr/>
          <a:lstStyle/>
          <a:p>
            <a:r>
              <a:rPr lang="fr-CA" dirty="0"/>
              <a:t>Pra04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086600" y="6609848"/>
            <a:ext cx="2057400" cy="365125"/>
          </a:xfrm>
        </p:spPr>
        <p:txBody>
          <a:bodyPr/>
          <a:lstStyle/>
          <a:p>
            <a:fld id="{01D5BCC4-4EE1-4B5D-9565-C67DB361D49C}" type="slidenum">
              <a:rPr lang="fr-CA" smtClean="0"/>
              <a:t>4</a:t>
            </a:fld>
            <a:endParaRPr lang="fr-CA" dirty="0"/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422884"/>
              </p:ext>
            </p:extLst>
          </p:nvPr>
        </p:nvGraphicFramePr>
        <p:xfrm>
          <a:off x="3939547" y="116973"/>
          <a:ext cx="672012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Document" r:id="rId3" imgW="5969008" imgH="6078291" progId="Word.Document.12">
                  <p:embed/>
                </p:oleObj>
              </mc:Choice>
              <mc:Fallback>
                <p:oleObj name="Document" r:id="rId3" imgW="5969008" imgH="6078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39547" y="116973"/>
                        <a:ext cx="6720123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8963C29F-9C65-4E31-8271-C4F405A9F890}"/>
              </a:ext>
            </a:extLst>
          </p:cNvPr>
          <p:cNvSpPr/>
          <p:nvPr/>
        </p:nvSpPr>
        <p:spPr>
          <a:xfrm>
            <a:off x="3967247" y="344442"/>
            <a:ext cx="612127" cy="65663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134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-1298606" y="6539731"/>
            <a:ext cx="3086100" cy="365125"/>
          </a:xfrm>
        </p:spPr>
        <p:txBody>
          <a:bodyPr/>
          <a:lstStyle/>
          <a:p>
            <a:r>
              <a:rPr lang="fr-CA" dirty="0"/>
              <a:t>Pra05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086600" y="6609848"/>
            <a:ext cx="2057400" cy="365125"/>
          </a:xfrm>
        </p:spPr>
        <p:txBody>
          <a:bodyPr/>
          <a:lstStyle/>
          <a:p>
            <a:fld id="{01D5BCC4-4EE1-4B5D-9565-C67DB361D49C}" type="slidenum">
              <a:rPr lang="fr-CA" smtClean="0"/>
              <a:t>5</a:t>
            </a:fld>
            <a:endParaRPr lang="fr-CA" dirty="0"/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093089"/>
              </p:ext>
            </p:extLst>
          </p:nvPr>
        </p:nvGraphicFramePr>
        <p:xfrm>
          <a:off x="3921370" y="104377"/>
          <a:ext cx="6732466" cy="6870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Document" r:id="rId3" imgW="5969008" imgH="6078291" progId="Word.Document.12">
                  <p:embed/>
                </p:oleObj>
              </mc:Choice>
              <mc:Fallback>
                <p:oleObj name="Document" r:id="rId3" imgW="5969008" imgH="6078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21370" y="104377"/>
                        <a:ext cx="6732466" cy="68705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DE70E25-BE0C-47D3-9FC3-EBF093E8CED7}"/>
              </a:ext>
            </a:extLst>
          </p:cNvPr>
          <p:cNvSpPr/>
          <p:nvPr/>
        </p:nvSpPr>
        <p:spPr>
          <a:xfrm>
            <a:off x="3958369" y="335564"/>
            <a:ext cx="612127" cy="65663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638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-1298606" y="6539731"/>
            <a:ext cx="3086100" cy="365125"/>
          </a:xfrm>
        </p:spPr>
        <p:txBody>
          <a:bodyPr/>
          <a:lstStyle/>
          <a:p>
            <a:r>
              <a:rPr lang="fr-CA" dirty="0"/>
              <a:t>Pra06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086600" y="6609848"/>
            <a:ext cx="2057400" cy="365125"/>
          </a:xfrm>
        </p:spPr>
        <p:txBody>
          <a:bodyPr/>
          <a:lstStyle/>
          <a:p>
            <a:fld id="{01D5BCC4-4EE1-4B5D-9565-C67DB361D49C}" type="slidenum">
              <a:rPr lang="fr-CA" smtClean="0"/>
              <a:t>6</a:t>
            </a:fld>
            <a:endParaRPr lang="fr-CA" dirty="0"/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560461"/>
              </p:ext>
            </p:extLst>
          </p:nvPr>
        </p:nvGraphicFramePr>
        <p:xfrm>
          <a:off x="3957394" y="116973"/>
          <a:ext cx="672012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Document" r:id="rId3" imgW="5969008" imgH="6078291" progId="Word.Document.12">
                  <p:embed/>
                </p:oleObj>
              </mc:Choice>
              <mc:Fallback>
                <p:oleObj name="Document" r:id="rId3" imgW="5969008" imgH="6078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7394" y="116973"/>
                        <a:ext cx="6720123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A306687F-02F9-4A67-AD3F-6DFE649E6296}"/>
              </a:ext>
            </a:extLst>
          </p:cNvPr>
          <p:cNvSpPr/>
          <p:nvPr/>
        </p:nvSpPr>
        <p:spPr>
          <a:xfrm>
            <a:off x="3993881" y="344442"/>
            <a:ext cx="612127" cy="65663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078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-1298606" y="6539731"/>
            <a:ext cx="3086100" cy="365125"/>
          </a:xfrm>
        </p:spPr>
        <p:txBody>
          <a:bodyPr/>
          <a:lstStyle/>
          <a:p>
            <a:r>
              <a:rPr lang="fr-CA" dirty="0"/>
              <a:t>Pra07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086600" y="6609848"/>
            <a:ext cx="2057400" cy="365125"/>
          </a:xfrm>
        </p:spPr>
        <p:txBody>
          <a:bodyPr/>
          <a:lstStyle/>
          <a:p>
            <a:fld id="{01D5BCC4-4EE1-4B5D-9565-C67DB361D49C}" type="slidenum">
              <a:rPr lang="fr-CA" smtClean="0"/>
              <a:t>7</a:t>
            </a:fld>
            <a:endParaRPr lang="fr-CA" dirty="0"/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1463574"/>
              </p:ext>
            </p:extLst>
          </p:nvPr>
        </p:nvGraphicFramePr>
        <p:xfrm>
          <a:off x="3948079" y="116973"/>
          <a:ext cx="672012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Document" r:id="rId3" imgW="5969008" imgH="6078291" progId="Word.Document.12">
                  <p:embed/>
                </p:oleObj>
              </mc:Choice>
              <mc:Fallback>
                <p:oleObj name="Document" r:id="rId3" imgW="5969008" imgH="6078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48079" y="116973"/>
                        <a:ext cx="6720123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66336B75-DD4B-4EAB-86E7-5D3DC71A53F4}"/>
              </a:ext>
            </a:extLst>
          </p:cNvPr>
          <p:cNvSpPr/>
          <p:nvPr/>
        </p:nvSpPr>
        <p:spPr>
          <a:xfrm>
            <a:off x="3986507" y="347396"/>
            <a:ext cx="612127" cy="65663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305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-1298606" y="6539731"/>
            <a:ext cx="3086100" cy="365125"/>
          </a:xfrm>
        </p:spPr>
        <p:txBody>
          <a:bodyPr/>
          <a:lstStyle/>
          <a:p>
            <a:r>
              <a:rPr lang="fr-CA" dirty="0"/>
              <a:t>Pra08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086600" y="6609848"/>
            <a:ext cx="2057400" cy="365125"/>
          </a:xfrm>
        </p:spPr>
        <p:txBody>
          <a:bodyPr/>
          <a:lstStyle/>
          <a:p>
            <a:fld id="{01D5BCC4-4EE1-4B5D-9565-C67DB361D49C}" type="slidenum">
              <a:rPr lang="fr-CA" smtClean="0"/>
              <a:t>8</a:t>
            </a:fld>
            <a:endParaRPr lang="fr-CA" dirty="0"/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334847"/>
              </p:ext>
            </p:extLst>
          </p:nvPr>
        </p:nvGraphicFramePr>
        <p:xfrm>
          <a:off x="3922486" y="116973"/>
          <a:ext cx="672012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Document" r:id="rId3" imgW="5969008" imgH="6078291" progId="Word.Document.12">
                  <p:embed/>
                </p:oleObj>
              </mc:Choice>
              <mc:Fallback>
                <p:oleObj name="Document" r:id="rId3" imgW="5969008" imgH="6078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22486" y="116973"/>
                        <a:ext cx="6720123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0FA96DB4-6BA4-4F40-A6A7-E07F09EC45D3}"/>
              </a:ext>
            </a:extLst>
          </p:cNvPr>
          <p:cNvSpPr/>
          <p:nvPr/>
        </p:nvSpPr>
        <p:spPr>
          <a:xfrm>
            <a:off x="3967247" y="344442"/>
            <a:ext cx="612127" cy="65663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699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-1298606" y="6539731"/>
            <a:ext cx="3086100" cy="365125"/>
          </a:xfrm>
        </p:spPr>
        <p:txBody>
          <a:bodyPr/>
          <a:lstStyle/>
          <a:p>
            <a:r>
              <a:rPr lang="fr-CA" dirty="0"/>
              <a:t>Pra09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086600" y="6609848"/>
            <a:ext cx="2057400" cy="365125"/>
          </a:xfrm>
        </p:spPr>
        <p:txBody>
          <a:bodyPr/>
          <a:lstStyle/>
          <a:p>
            <a:fld id="{01D5BCC4-4EE1-4B5D-9565-C67DB361D49C}" type="slidenum">
              <a:rPr lang="fr-CA" smtClean="0"/>
              <a:t>9</a:t>
            </a:fld>
            <a:endParaRPr lang="fr-CA" dirty="0"/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914180"/>
              </p:ext>
            </p:extLst>
          </p:nvPr>
        </p:nvGraphicFramePr>
        <p:xfrm>
          <a:off x="3957655" y="116973"/>
          <a:ext cx="672012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Document" r:id="rId3" imgW="5969008" imgH="6078291" progId="Word.Document.12">
                  <p:embed/>
                </p:oleObj>
              </mc:Choice>
              <mc:Fallback>
                <p:oleObj name="Document" r:id="rId3" imgW="5969008" imgH="6078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7655" y="116973"/>
                        <a:ext cx="6720123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E3BBA66-42D1-478B-9346-B03831A96D5E}"/>
              </a:ext>
            </a:extLst>
          </p:cNvPr>
          <p:cNvSpPr/>
          <p:nvPr/>
        </p:nvSpPr>
        <p:spPr>
          <a:xfrm>
            <a:off x="4011637" y="344442"/>
            <a:ext cx="612127" cy="656633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921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31</Words>
  <Application>Microsoft Office PowerPoint</Application>
  <PresentationFormat>Affichage à l'écran (4:3)</PresentationFormat>
  <Paragraphs>31</Paragraphs>
  <Slides>15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Thème Office</vt:lpstr>
      <vt:lpstr>Document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UdeM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Cormier</dc:creator>
  <cp:lastModifiedBy>Pierre Cormier</cp:lastModifiedBy>
  <cp:revision>4</cp:revision>
  <dcterms:created xsi:type="dcterms:W3CDTF">2018-01-15T13:49:27Z</dcterms:created>
  <dcterms:modified xsi:type="dcterms:W3CDTF">2019-01-14T19:05:32Z</dcterms:modified>
</cp:coreProperties>
</file>