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7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214D6-C9F7-4E41-979A-48F74308F571}" type="datetimeFigureOut">
              <a:rPr lang="fr-CA" smtClean="0"/>
              <a:t>2019-01-28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CA"/>
              <a:t>CE2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88413-3333-4C27-B2C0-AC5170B39066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05147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1DA82-905D-498D-93B1-47FA75C6DC05}" type="datetimeFigureOut">
              <a:rPr lang="fr-CA" smtClean="0"/>
              <a:t>2019-01-28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fr-CA"/>
              <a:t>CE2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9AE8DB-CD6D-48E5-BBF1-94C8D70D3C7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780835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90E0B-5983-409C-B615-3F2C43FA8812}" type="datetime1">
              <a:rPr lang="fr-CA" smtClean="0"/>
              <a:t>2019-01-28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Ce01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9D7D-5D15-47D6-AFC6-8256AFD9D7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590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50721-15B4-44AC-8289-25BA28C887C0}" type="datetime1">
              <a:rPr lang="fr-CA" smtClean="0"/>
              <a:t>2019-01-28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Ce01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9D7D-5D15-47D6-AFC6-8256AFD9D7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40077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C9476-9C89-486B-82EA-82E2E3D16370}" type="datetime1">
              <a:rPr lang="fr-CA" smtClean="0"/>
              <a:t>2019-01-28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Ce01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9D7D-5D15-47D6-AFC6-8256AFD9D7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41909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2318-8B31-4A2D-8184-E12B3C5CC748}" type="datetime1">
              <a:rPr lang="fr-CA" smtClean="0"/>
              <a:t>2019-01-28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Ce01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9D7D-5D15-47D6-AFC6-8256AFD9D7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8228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B01C9-B73D-4610-9551-28628476E0C2}" type="datetime1">
              <a:rPr lang="fr-CA" smtClean="0"/>
              <a:t>2019-01-28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Ce01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9D7D-5D15-47D6-AFC6-8256AFD9D7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49056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2620-5729-411C-BEA9-02C5358FBEAC}" type="datetime1">
              <a:rPr lang="fr-CA" smtClean="0"/>
              <a:t>2019-01-28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Ce01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9D7D-5D15-47D6-AFC6-8256AFD9D7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7083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CEAD9-9F3A-4FE6-942E-2CB05F4B8751}" type="datetime1">
              <a:rPr lang="fr-CA" smtClean="0"/>
              <a:t>2019-01-28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Ce01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9D7D-5D15-47D6-AFC6-8256AFD9D7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58645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3548F-FF46-4C13-8A02-C21B44F38CB6}" type="datetime1">
              <a:rPr lang="fr-CA" smtClean="0"/>
              <a:t>2019-01-28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Ce01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9D7D-5D15-47D6-AFC6-8256AFD9D7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030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9422A-D518-48BC-90DC-F695EE875F8A}" type="datetime1">
              <a:rPr lang="fr-CA" smtClean="0"/>
              <a:t>2019-01-28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Ce01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9D7D-5D15-47D6-AFC6-8256AFD9D7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415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CE7E5-2E01-4E2B-9AA7-261FDE23144E}" type="datetime1">
              <a:rPr lang="fr-CA" smtClean="0"/>
              <a:t>2019-01-28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Ce01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9D7D-5D15-47D6-AFC6-8256AFD9D7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693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2E5B-9DE1-447F-A2A1-3054D4740EA5}" type="datetime1">
              <a:rPr lang="fr-CA" smtClean="0"/>
              <a:t>2019-01-28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CA"/>
              <a:t>Ce01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89D7D-5D15-47D6-AFC6-8256AFD9D7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509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9F678-F3D9-4A1E-8CED-EE22C33437DE}" type="datetime1">
              <a:rPr lang="fr-CA" smtClean="0"/>
              <a:t>2019-01-28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CA"/>
              <a:t>Ce01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89D7D-5D15-47D6-AFC6-8256AFD9D7B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6899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-1343025" y="6603084"/>
            <a:ext cx="3086100" cy="365125"/>
          </a:xfrm>
        </p:spPr>
        <p:txBody>
          <a:bodyPr/>
          <a:lstStyle/>
          <a:p>
            <a:r>
              <a:rPr lang="fr-CA" dirty="0" err="1"/>
              <a:t>DémoC</a:t>
            </a:r>
            <a:endParaRPr lang="fr-CA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>
          <a:xfrm>
            <a:off x="7086600" y="6603083"/>
            <a:ext cx="2057400" cy="365125"/>
          </a:xfrm>
        </p:spPr>
        <p:txBody>
          <a:bodyPr/>
          <a:lstStyle/>
          <a:p>
            <a:fld id="{18589D7D-5D15-47D6-AFC6-8256AFD9D7BF}" type="slidenum">
              <a:rPr lang="fr-CA" smtClean="0"/>
              <a:t>1</a:t>
            </a:fld>
            <a:endParaRPr lang="fr-CA" dirty="0"/>
          </a:p>
        </p:txBody>
      </p:sp>
      <p:graphicFrame>
        <p:nvGraphicFramePr>
          <p:cNvPr id="6" name="Obje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104614"/>
              </p:ext>
            </p:extLst>
          </p:nvPr>
        </p:nvGraphicFramePr>
        <p:xfrm>
          <a:off x="4224168" y="110336"/>
          <a:ext cx="6295552" cy="66753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6" name="Document" r:id="rId3" imgW="5737207" imgH="6083073" progId="Word.Document.12">
                  <p:embed/>
                </p:oleObj>
              </mc:Choice>
              <mc:Fallback>
                <p:oleObj name="Document" r:id="rId3" imgW="5737207" imgH="608307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24168" y="110336"/>
                        <a:ext cx="6295552" cy="66753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43012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</TotalTime>
  <Words>2</Words>
  <Application>Microsoft Office PowerPoint</Application>
  <PresentationFormat>Affichage à l'écran (4:3)</PresentationFormat>
  <Paragraphs>2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Document</vt:lpstr>
      <vt:lpstr>Présentation PowerPoint</vt:lpstr>
    </vt:vector>
  </TitlesOfParts>
  <Company>UdeM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 Cormier</dc:creator>
  <cp:lastModifiedBy>Pierre Cormier</cp:lastModifiedBy>
  <cp:revision>34</cp:revision>
  <dcterms:created xsi:type="dcterms:W3CDTF">2018-01-10T17:10:33Z</dcterms:created>
  <dcterms:modified xsi:type="dcterms:W3CDTF">2019-01-28T14:59:32Z</dcterms:modified>
</cp:coreProperties>
</file>