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29" r:id="rId2"/>
    <p:sldId id="334" r:id="rId3"/>
    <p:sldId id="317" r:id="rId4"/>
    <p:sldId id="318" r:id="rId5"/>
    <p:sldId id="322" r:id="rId6"/>
    <p:sldId id="332" r:id="rId7"/>
    <p:sldId id="340" r:id="rId8"/>
    <p:sldId id="341" r:id="rId9"/>
    <p:sldId id="342" r:id="rId10"/>
    <p:sldId id="343" r:id="rId11"/>
    <p:sldId id="344" r:id="rId12"/>
    <p:sldId id="345" r:id="rId13"/>
    <p:sldId id="327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5" autoAdjust="0"/>
    <p:restoredTop sz="86410" autoAdjust="0"/>
  </p:normalViewPr>
  <p:slideViewPr>
    <p:cSldViewPr snapToGrid="0" snapToObjects="1">
      <p:cViewPr varScale="1">
        <p:scale>
          <a:sx n="108" d="100"/>
          <a:sy n="108" d="100"/>
        </p:scale>
        <p:origin x="138" y="222"/>
      </p:cViewPr>
      <p:guideLst>
        <p:guide orient="horz" pos="2160"/>
        <p:guide pos="3840"/>
        <p:guide orient="horz" pos="2208"/>
        <p:guide pos="3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0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2018-06-07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2018-06-07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34290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 smtClean="0"/>
              <a:t>Sous-titre</a:t>
            </a:r>
            <a:endParaRPr lang="fr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002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9" y="481098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3" y="1559196"/>
            <a:ext cx="5276559" cy="41960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7841" y="1562986"/>
            <a:ext cx="5276559" cy="41960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792" y="1535113"/>
            <a:ext cx="51707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1234" y="1535113"/>
            <a:ext cx="5101167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 smtClean="0"/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25793" y="220815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87841" y="221194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41402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 smtClean="0"/>
              <a:t>Sous-titre</a:t>
            </a:r>
            <a:endParaRPr lang="fr-CA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14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12192000" cy="2209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9" y="481098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499607"/>
            <a:ext cx="6083300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908800" y="1766656"/>
            <a:ext cx="4504267" cy="335576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</a:t>
            </a:r>
            <a:r>
              <a:rPr lang="fr-CA" dirty="0" smtClean="0"/>
              <a:t>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2639" y="1696995"/>
            <a:ext cx="10247869" cy="343517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 pour </a:t>
            </a:r>
            <a:br>
              <a:rPr lang="fr-CA" noProof="0" dirty="0" smtClean="0"/>
            </a:br>
            <a:r>
              <a:rPr lang="fr-CA" noProof="0" dirty="0" smtClean="0"/>
              <a:t>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3833" y="1738184"/>
            <a:ext cx="6231468" cy="346813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5376" y="510363"/>
            <a:ext cx="9889099" cy="5688418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573619"/>
            <a:ext cx="11006667" cy="4192181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</a:p>
          <a:p>
            <a:pPr lvl="0"/>
            <a:r>
              <a:rPr lang="fr-CA" noProof="0" dirty="0" smtClean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584251"/>
            <a:ext cx="10985792" cy="417099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9474" y="1562986"/>
            <a:ext cx="8541029" cy="43942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objet</a:t>
            </a:r>
            <a:endParaRPr lang="fr-CA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172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76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01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64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14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241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64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668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0043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13798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Julie Thériault Marquis</cp:lastModifiedBy>
  <cp:revision>262</cp:revision>
  <cp:lastPrinted>2017-09-29T17:52:40Z</cp:lastPrinted>
  <dcterms:created xsi:type="dcterms:W3CDTF">2015-02-05T13:42:13Z</dcterms:created>
  <dcterms:modified xsi:type="dcterms:W3CDTF">2018-06-07T17:15:00Z</dcterms:modified>
</cp:coreProperties>
</file>