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128" r:id="rId1"/>
  </p:sldMasterIdLst>
  <p:notesMasterIdLst>
    <p:notesMasterId r:id="rId15"/>
  </p:notesMasterIdLst>
  <p:handoutMasterIdLst>
    <p:handoutMasterId r:id="rId16"/>
  </p:handoutMasterIdLst>
  <p:sldIdLst>
    <p:sldId id="329" r:id="rId2"/>
    <p:sldId id="334" r:id="rId3"/>
    <p:sldId id="317" r:id="rId4"/>
    <p:sldId id="318" r:id="rId5"/>
    <p:sldId id="322" r:id="rId6"/>
    <p:sldId id="332" r:id="rId7"/>
    <p:sldId id="335" r:id="rId8"/>
    <p:sldId id="340" r:id="rId9"/>
    <p:sldId id="328" r:id="rId10"/>
    <p:sldId id="331" r:id="rId11"/>
    <p:sldId id="337" r:id="rId12"/>
    <p:sldId id="339" r:id="rId13"/>
    <p:sldId id="327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08">
          <p15:clr>
            <a:srgbClr val="A4A3A4"/>
          </p15:clr>
        </p15:guide>
        <p15:guide id="4" pos="28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00C"/>
    <a:srgbClr val="014B8C"/>
    <a:srgbClr val="188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113" d="100"/>
          <a:sy n="113" d="100"/>
        </p:scale>
        <p:origin x="1176" y="114"/>
      </p:cViewPr>
      <p:guideLst>
        <p:guide orient="horz" pos="2160"/>
        <p:guide pos="2880"/>
        <p:guide orient="horz" pos="2208"/>
        <p:guide pos="28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8" d="100"/>
          <a:sy n="98" d="100"/>
        </p:scale>
        <p:origin x="3540" y="7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1654" y="2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B2752EE6-E2BE-4DA9-9D52-31C6012D4516}" type="datetimeFigureOut">
              <a:rPr lang="fr-CA" smtClean="0"/>
              <a:t>2018-06-07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29824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1654" y="8829824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185D902F-AA50-43B8-BA5C-4917979E2A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4835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C0FE9-9A2A-410D-B572-D76DECBE322C}" type="datetimeFigureOut">
              <a:rPr lang="fr-CA" smtClean="0"/>
              <a:t>2018-06-07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675" y="4474033"/>
            <a:ext cx="5607050" cy="366071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339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FD930-458E-47B3-8839-2A2ACDB5F61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454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27" y="5212098"/>
            <a:ext cx="2011680" cy="1508760"/>
          </a:xfrm>
          <a:prstGeom prst="rect">
            <a:avLst/>
          </a:prstGeom>
        </p:spPr>
      </p:pic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2260600" y="3429000"/>
            <a:ext cx="4622800" cy="889000"/>
          </a:xfrm>
          <a:prstGeom prst="rect">
            <a:avLst/>
          </a:prstGeom>
        </p:spPr>
        <p:txBody>
          <a:bodyPr vert="horz"/>
          <a:lstStyle>
            <a:lvl1pPr algn="ctr">
              <a:defRPr sz="1900">
                <a:solidFill>
                  <a:srgbClr val="FAA00C"/>
                </a:solidFill>
              </a:defRPr>
            </a:lvl1pPr>
          </a:lstStyle>
          <a:p>
            <a:pPr lvl="0"/>
            <a:r>
              <a:rPr lang="fr-CA" noProof="0" dirty="0" smtClean="0"/>
              <a:t>Sous-titre</a:t>
            </a:r>
            <a:endParaRPr lang="fr-CA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00238"/>
            <a:ext cx="8229600" cy="1143000"/>
          </a:xfrm>
          <a:prstGeom prst="rect">
            <a:avLst/>
          </a:prstGeom>
        </p:spPr>
        <p:txBody>
          <a:bodyPr vert="horz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CA" noProof="0" dirty="0" smtClean="0"/>
              <a:t>Titre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18505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9970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 userDrawn="1"/>
        </p:nvSpPr>
        <p:spPr>
          <a:xfrm rot="5400000">
            <a:off x="-246729" y="561741"/>
            <a:ext cx="950658" cy="457200"/>
          </a:xfrm>
          <a:prstGeom prst="triangle">
            <a:avLst/>
          </a:prstGeom>
          <a:solidFill>
            <a:srgbClr val="FAA0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172923"/>
            <a:ext cx="82296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noProof="0" dirty="0" smtClean="0">
                <a:latin typeface="Century Gothic"/>
                <a:cs typeface="Century Gothic"/>
              </a:rPr>
              <a:t>Cliquez pour modifier votre texte</a:t>
            </a:r>
            <a:endParaRPr lang="fr-CA" noProof="0" dirty="0">
              <a:latin typeface="Century Gothic"/>
              <a:cs typeface="Century Gothic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9344" y="1556496"/>
            <a:ext cx="3957419" cy="419875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sz="170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2pPr>
            <a:lvl3pPr>
              <a:defRPr sz="1700">
                <a:solidFill>
                  <a:schemeClr val="bg1">
                    <a:lumMod val="85000"/>
                  </a:schemeClr>
                </a:solidFill>
                <a:latin typeface="+mn-lt"/>
              </a:defRPr>
            </a:lvl3pPr>
            <a:lvl4pPr>
              <a:defRPr sz="170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4pPr>
            <a:lvl5pPr>
              <a:defRPr sz="170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CA" noProof="0" dirty="0" smtClean="0"/>
              <a:t>Cliquez pour modifier votre texte</a:t>
            </a:r>
          </a:p>
          <a:p>
            <a:pPr lvl="1"/>
            <a:r>
              <a:rPr lang="fr-CA" noProof="0" dirty="0" smtClean="0"/>
              <a:t>Deuxième niveau</a:t>
            </a:r>
          </a:p>
          <a:p>
            <a:pPr lvl="2"/>
            <a:r>
              <a:rPr lang="fr-CA" noProof="0" dirty="0" smtClean="0"/>
              <a:t>Troisième niveau</a:t>
            </a:r>
          </a:p>
          <a:p>
            <a:pPr lvl="3"/>
            <a:r>
              <a:rPr lang="fr-CA" noProof="0" dirty="0" smtClean="0"/>
              <a:t>Quatrième niveau</a:t>
            </a:r>
          </a:p>
          <a:p>
            <a:pPr lvl="4"/>
            <a:r>
              <a:rPr lang="fr-CA" noProof="0" dirty="0" smtClean="0"/>
              <a:t>Cinquième niveau</a:t>
            </a:r>
            <a:endParaRPr lang="fr-CA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865880" y="1560286"/>
            <a:ext cx="3957419" cy="419875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sz="170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2pPr>
            <a:lvl3pPr>
              <a:defRPr sz="1700">
                <a:solidFill>
                  <a:schemeClr val="bg1">
                    <a:lumMod val="85000"/>
                  </a:schemeClr>
                </a:solidFill>
                <a:latin typeface="+mn-lt"/>
              </a:defRPr>
            </a:lvl3pPr>
            <a:lvl4pPr>
              <a:defRPr sz="170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4pPr>
            <a:lvl5pPr>
              <a:defRPr sz="170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CA" noProof="0" dirty="0" smtClean="0"/>
              <a:t>Cliquez pour modifier votre texte</a:t>
            </a:r>
          </a:p>
          <a:p>
            <a:pPr lvl="1"/>
            <a:r>
              <a:rPr lang="fr-CA" noProof="0" dirty="0" smtClean="0"/>
              <a:t>Deuxième niveau</a:t>
            </a:r>
          </a:p>
          <a:p>
            <a:pPr lvl="2"/>
            <a:r>
              <a:rPr lang="fr-CA" noProof="0" dirty="0" smtClean="0"/>
              <a:t>Troisième niveau</a:t>
            </a:r>
          </a:p>
          <a:p>
            <a:pPr lvl="3"/>
            <a:r>
              <a:rPr lang="fr-CA" noProof="0" dirty="0" smtClean="0"/>
              <a:t>Quatrième niveau</a:t>
            </a:r>
          </a:p>
          <a:p>
            <a:pPr lvl="4"/>
            <a:r>
              <a:rPr lang="fr-CA" noProof="0" dirty="0" smtClean="0"/>
              <a:t>Cinquième niveau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4285557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 userDrawn="1"/>
        </p:nvSpPr>
        <p:spPr>
          <a:xfrm rot="5400000">
            <a:off x="-246729" y="561741"/>
            <a:ext cx="950658" cy="457200"/>
          </a:xfrm>
          <a:prstGeom prst="triangle">
            <a:avLst/>
          </a:prstGeom>
          <a:solidFill>
            <a:srgbClr val="FAA0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9344" y="1535113"/>
            <a:ext cx="3878044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noProof="0" dirty="0" smtClean="0"/>
              <a:t>Cliquez pour modifier votre texte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60925" y="1535113"/>
            <a:ext cx="3825875" cy="639762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CA" noProof="0" dirty="0" smtClean="0"/>
              <a:t>Cliquez pour modifier votre texte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172923"/>
            <a:ext cx="82296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noProof="0" dirty="0" smtClean="0">
                <a:latin typeface="Century Gothic"/>
                <a:cs typeface="Century Gothic"/>
              </a:rPr>
              <a:t>Cliquez pour modifier votre texte</a:t>
            </a:r>
            <a:endParaRPr lang="fr-CA" noProof="0" dirty="0">
              <a:latin typeface="Century Gothic"/>
              <a:cs typeface="Century Gothic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9344" y="2208150"/>
            <a:ext cx="3957419" cy="400643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 baseline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 baseline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 baseline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CA" noProof="0" dirty="0" smtClean="0"/>
              <a:t>Cliquez pour modifier votre texte</a:t>
            </a:r>
          </a:p>
          <a:p>
            <a:pPr lvl="1"/>
            <a:r>
              <a:rPr lang="fr-CA" noProof="0" dirty="0" smtClean="0"/>
              <a:t>Deuxième niveau</a:t>
            </a:r>
          </a:p>
          <a:p>
            <a:pPr lvl="2"/>
            <a:r>
              <a:rPr lang="fr-CA" noProof="0" dirty="0" smtClean="0"/>
              <a:t>Troisième niveau</a:t>
            </a:r>
          </a:p>
          <a:p>
            <a:pPr lvl="3"/>
            <a:r>
              <a:rPr lang="fr-CA" noProof="0" dirty="0" smtClean="0"/>
              <a:t>Quatrième niveau</a:t>
            </a:r>
          </a:p>
          <a:p>
            <a:pPr lvl="4"/>
            <a:r>
              <a:rPr lang="fr-CA" noProof="0" dirty="0" smtClean="0"/>
              <a:t>Cinquième niveau</a:t>
            </a:r>
            <a:endParaRPr lang="fr-CA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65880" y="2211940"/>
            <a:ext cx="3957419" cy="400643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 baseline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 baseline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 baseline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CA" noProof="0" dirty="0" smtClean="0"/>
              <a:t>Cliquez pour modifier votre texte</a:t>
            </a:r>
          </a:p>
          <a:p>
            <a:pPr lvl="1"/>
            <a:r>
              <a:rPr lang="fr-CA" noProof="0" dirty="0" smtClean="0"/>
              <a:t>Deuxième niveau</a:t>
            </a:r>
          </a:p>
          <a:p>
            <a:pPr lvl="2"/>
            <a:r>
              <a:rPr lang="fr-CA" noProof="0" dirty="0" smtClean="0"/>
              <a:t>Troisième niveau</a:t>
            </a:r>
          </a:p>
          <a:p>
            <a:pPr lvl="3"/>
            <a:r>
              <a:rPr lang="fr-CA" noProof="0" dirty="0" smtClean="0"/>
              <a:t>Quatrième niveau</a:t>
            </a:r>
          </a:p>
          <a:p>
            <a:pPr lvl="4"/>
            <a:r>
              <a:rPr lang="fr-CA" noProof="0" dirty="0" smtClean="0"/>
              <a:t>Cinquième niveau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959081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 userDrawn="1"/>
        </p:nvSpPr>
        <p:spPr>
          <a:xfrm rot="5400000">
            <a:off x="-246729" y="561741"/>
            <a:ext cx="950658" cy="457200"/>
          </a:xfrm>
          <a:prstGeom prst="triangle">
            <a:avLst/>
          </a:prstGeom>
          <a:solidFill>
            <a:srgbClr val="FAA0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172923"/>
            <a:ext cx="82296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noProof="0" dirty="0" smtClean="0">
                <a:latin typeface="Century Gothic"/>
                <a:cs typeface="Century Gothic"/>
              </a:rPr>
              <a:t>Cliquez pour modifier votre texte</a:t>
            </a:r>
            <a:endParaRPr lang="fr-CA" noProof="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37002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721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27" y="5212098"/>
            <a:ext cx="2011680" cy="1508760"/>
          </a:xfrm>
          <a:prstGeom prst="rect">
            <a:avLst/>
          </a:prstGeom>
        </p:spPr>
      </p:pic>
      <p:sp>
        <p:nvSpPr>
          <p:cNvPr id="4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2260600" y="4140200"/>
            <a:ext cx="4622800" cy="889000"/>
          </a:xfrm>
          <a:prstGeom prst="rect">
            <a:avLst/>
          </a:prstGeom>
        </p:spPr>
        <p:txBody>
          <a:bodyPr vert="horz"/>
          <a:lstStyle>
            <a:lvl1pPr algn="ctr">
              <a:defRPr sz="1900">
                <a:solidFill>
                  <a:srgbClr val="FAA00C"/>
                </a:solidFill>
              </a:defRPr>
            </a:lvl1pPr>
          </a:lstStyle>
          <a:p>
            <a:pPr lvl="0"/>
            <a:r>
              <a:rPr lang="fr-CA" noProof="0" dirty="0" smtClean="0"/>
              <a:t>Sous-titre</a:t>
            </a:r>
            <a:endParaRPr lang="fr-CA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11438"/>
            <a:ext cx="8229600" cy="1143000"/>
          </a:xfrm>
          <a:prstGeom prst="rect">
            <a:avLst/>
          </a:prstGeom>
        </p:spPr>
        <p:txBody>
          <a:bodyPr vert="horz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CA" noProof="0" dirty="0" smtClean="0"/>
              <a:t>Titre</a:t>
            </a:r>
            <a:endParaRPr lang="fr-CA" noProof="0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203200"/>
            <a:ext cx="9144000" cy="22098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1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499607"/>
            <a:ext cx="4562475" cy="3850342"/>
          </a:xfrm>
          <a:prstGeom prst="rect">
            <a:avLst/>
          </a:prstGeom>
        </p:spPr>
        <p:txBody>
          <a:bodyPr/>
          <a:lstStyle>
            <a:lvl2pPr>
              <a:defRPr sz="1700">
                <a:solidFill>
                  <a:srgbClr val="1885A2"/>
                </a:solidFill>
                <a:latin typeface="+mn-lt"/>
              </a:defRPr>
            </a:lvl2pPr>
            <a:lvl3pPr>
              <a:defRPr sz="1700">
                <a:solidFill>
                  <a:srgbClr val="1885A2"/>
                </a:solidFill>
                <a:latin typeface="+mn-lt"/>
              </a:defRPr>
            </a:lvl3pPr>
            <a:lvl4pPr>
              <a:defRPr sz="1700">
                <a:solidFill>
                  <a:srgbClr val="1885A2"/>
                </a:solidFill>
                <a:latin typeface="+mn-lt"/>
              </a:defRPr>
            </a:lvl4pPr>
            <a:lvl5pPr>
              <a:defRPr sz="1700">
                <a:solidFill>
                  <a:srgbClr val="1885A2"/>
                </a:solidFill>
                <a:latin typeface="+mn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181600" y="2306638"/>
            <a:ext cx="3378200" cy="2265362"/>
          </a:xfrm>
          <a:prstGeom prst="rect">
            <a:avLst/>
          </a:prstGeom>
        </p:spPr>
        <p:txBody>
          <a:bodyPr vert="horz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CA" noProof="0" dirty="0" smtClean="0"/>
              <a:t>Cliquez</a:t>
            </a:r>
            <a:r>
              <a:rPr lang="fr-CA" dirty="0" smtClean="0"/>
              <a:t> pour modifier le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1979" y="1696995"/>
            <a:ext cx="7685902" cy="3435178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r-CA" noProof="0" dirty="0" smtClean="0"/>
              <a:t>Cliquez pour </a:t>
            </a:r>
            <a:br>
              <a:rPr lang="fr-CA" noProof="0" dirty="0" smtClean="0"/>
            </a:br>
            <a:r>
              <a:rPr lang="fr-CA" noProof="0" dirty="0" smtClean="0"/>
              <a:t>modifier le texte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11743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317874" y="1738184"/>
            <a:ext cx="4673601" cy="3468130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r-CA" noProof="0" dirty="0" smtClean="0"/>
              <a:t>Cliquez pour modifier le texte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85680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4032" y="2852936"/>
            <a:ext cx="7416824" cy="1143000"/>
          </a:xfrm>
          <a:prstGeom prst="rect">
            <a:avLst/>
          </a:prstGeom>
        </p:spPr>
        <p:txBody>
          <a:bodyPr anchor="ctr"/>
          <a:lstStyle>
            <a:lvl1pPr algn="ctr">
              <a:defRPr sz="4000"/>
            </a:lvl1pPr>
          </a:lstStyle>
          <a:p>
            <a:r>
              <a:rPr lang="fr-CA" noProof="0" dirty="0" smtClean="0"/>
              <a:t>Cliquez pour modifier le texte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427778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5400000">
            <a:off x="-246729" y="561741"/>
            <a:ext cx="950658" cy="457200"/>
          </a:xfrm>
          <a:prstGeom prst="triangle">
            <a:avLst/>
          </a:prstGeom>
          <a:solidFill>
            <a:srgbClr val="FAA0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165666"/>
            <a:ext cx="82296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noProof="0" dirty="0" smtClean="0">
                <a:latin typeface="Century Gothic"/>
                <a:cs typeface="Century Gothic"/>
              </a:rPr>
              <a:t>Cliquez pour modifier votre texte</a:t>
            </a:r>
            <a:endParaRPr lang="fr-CA" noProof="0" dirty="0">
              <a:latin typeface="Century Gothic"/>
              <a:cs typeface="Century Gothic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7743" y="1545771"/>
            <a:ext cx="8229600" cy="4212772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CA" noProof="0" dirty="0" smtClean="0"/>
              <a:t>Cliquez pour modifier votre texte</a:t>
            </a:r>
          </a:p>
          <a:p>
            <a:pPr lvl="1"/>
            <a:r>
              <a:rPr lang="fr-CA" noProof="0" dirty="0" smtClean="0"/>
              <a:t>Deuxième niveau</a:t>
            </a:r>
          </a:p>
          <a:p>
            <a:pPr lvl="2"/>
            <a:r>
              <a:rPr lang="fr-CA" noProof="0" dirty="0" smtClean="0"/>
              <a:t>Troisième niveau</a:t>
            </a:r>
          </a:p>
          <a:p>
            <a:pPr lvl="3"/>
            <a:r>
              <a:rPr lang="fr-CA" noProof="0" dirty="0" smtClean="0"/>
              <a:t>Quatrième niveau</a:t>
            </a:r>
          </a:p>
          <a:p>
            <a:pPr lvl="4"/>
            <a:r>
              <a:rPr lang="fr-CA" noProof="0" dirty="0" smtClean="0"/>
              <a:t>Cinquième niveau</a:t>
            </a:r>
          </a:p>
          <a:p>
            <a:pPr lvl="0"/>
            <a:r>
              <a:rPr lang="fr-CA" noProof="0" dirty="0" smtClean="0"/>
              <a:t>Cliquez pour modifier votre texte</a:t>
            </a:r>
          </a:p>
          <a:p>
            <a:pPr lvl="0"/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9117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9344" y="1560286"/>
            <a:ext cx="8229600" cy="4202219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 baseline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 baseline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 baseline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CA" noProof="0" dirty="0" smtClean="0"/>
              <a:t>Cliquez pour modifier votre texte</a:t>
            </a:r>
          </a:p>
          <a:p>
            <a:pPr lvl="1"/>
            <a:r>
              <a:rPr lang="fr-CA" noProof="0" dirty="0" smtClean="0"/>
              <a:t>Deuxième niveau</a:t>
            </a:r>
          </a:p>
          <a:p>
            <a:pPr lvl="2"/>
            <a:r>
              <a:rPr lang="fr-CA" noProof="0" dirty="0" smtClean="0"/>
              <a:t>Troisième niveau</a:t>
            </a:r>
          </a:p>
          <a:p>
            <a:pPr lvl="3"/>
            <a:r>
              <a:rPr lang="fr-CA" noProof="0" dirty="0" smtClean="0"/>
              <a:t>Quatrième niveau</a:t>
            </a:r>
          </a:p>
          <a:p>
            <a:pPr lvl="4"/>
            <a:r>
              <a:rPr lang="fr-CA" noProof="0" dirty="0" smtClean="0"/>
              <a:t>Cinquième niveau</a:t>
            </a:r>
            <a:endParaRPr lang="fr-CA" noProof="0" dirty="0"/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-246729" y="561741"/>
            <a:ext cx="950658" cy="457200"/>
          </a:xfrm>
          <a:prstGeom prst="triangle">
            <a:avLst/>
          </a:prstGeom>
          <a:solidFill>
            <a:srgbClr val="FAA0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172923"/>
            <a:ext cx="82296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noProof="0" dirty="0" smtClean="0">
                <a:latin typeface="Century Gothic"/>
                <a:cs typeface="Century Gothic"/>
              </a:rPr>
              <a:t>Cliquez pour modifier votre texte</a:t>
            </a:r>
            <a:endParaRPr lang="fr-CA" noProof="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2249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 userDrawn="1"/>
        </p:nvSpPr>
        <p:spPr>
          <a:xfrm rot="5400000">
            <a:off x="-246729" y="561741"/>
            <a:ext cx="950658" cy="457200"/>
          </a:xfrm>
          <a:prstGeom prst="triangle">
            <a:avLst/>
          </a:prstGeom>
          <a:solidFill>
            <a:srgbClr val="FAA0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172923"/>
            <a:ext cx="82296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noProof="0" dirty="0" smtClean="0">
                <a:latin typeface="Century Gothic"/>
                <a:cs typeface="Century Gothic"/>
              </a:rPr>
              <a:t>Cliquez pour modifier votre texte</a:t>
            </a:r>
            <a:endParaRPr lang="fr-CA" noProof="0" dirty="0">
              <a:latin typeface="Century Gothic"/>
              <a:cs typeface="Century Gothic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09605" y="1567543"/>
            <a:ext cx="6405772" cy="4389737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sz="1700" baseline="0">
                <a:solidFill>
                  <a:srgbClr val="1885A2"/>
                </a:solidFill>
                <a:latin typeface="+mn-lt"/>
              </a:defRPr>
            </a:lvl2pPr>
            <a:lvl3pPr>
              <a:defRPr sz="1700">
                <a:solidFill>
                  <a:srgbClr val="1885A2"/>
                </a:solidFill>
                <a:latin typeface="+mn-lt"/>
              </a:defRPr>
            </a:lvl3pPr>
            <a:lvl4pPr>
              <a:defRPr sz="1700" baseline="0">
                <a:solidFill>
                  <a:srgbClr val="1885A2"/>
                </a:solidFill>
                <a:latin typeface="+mn-lt"/>
              </a:defRPr>
            </a:lvl4pPr>
            <a:lvl5pPr>
              <a:defRPr sz="1700" baseline="0">
                <a:solidFill>
                  <a:srgbClr val="1885A2"/>
                </a:solidFill>
                <a:latin typeface="+mn-lt"/>
              </a:defRPr>
            </a:lvl5pPr>
          </a:lstStyle>
          <a:p>
            <a:pPr lvl="0"/>
            <a:r>
              <a:rPr lang="fr-CA" noProof="0" dirty="0" smtClean="0"/>
              <a:t>objet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60636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96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47" r:id="rId2"/>
    <p:sldLayoutId id="2147484137" r:id="rId3"/>
    <p:sldLayoutId id="2147484138" r:id="rId4"/>
    <p:sldLayoutId id="2147484139" r:id="rId5"/>
    <p:sldLayoutId id="2147484106" r:id="rId6"/>
    <p:sldLayoutId id="2147484130" r:id="rId7"/>
    <p:sldLayoutId id="2147484141" r:id="rId8"/>
    <p:sldLayoutId id="2147484142" r:id="rId9"/>
    <p:sldLayoutId id="2147484146" r:id="rId10"/>
    <p:sldLayoutId id="2147484132" r:id="rId11"/>
    <p:sldLayoutId id="2147484133" r:id="rId12"/>
    <p:sldLayoutId id="2147484134" r:id="rId13"/>
    <p:sldLayoutId id="2147484135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tabLst>
          <a:tab pos="858838" algn="l"/>
        </a:tabLst>
        <a:defRPr sz="3000" b="1" i="0" kern="1200">
          <a:solidFill>
            <a:srgbClr val="FAA00C"/>
          </a:solidFill>
          <a:latin typeface="Century Gothic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200" kern="1200">
          <a:solidFill>
            <a:srgbClr val="014B8C"/>
          </a:solidFill>
          <a:latin typeface="Century Gothic"/>
          <a:ea typeface="+mn-ea"/>
          <a:cs typeface="Arial"/>
        </a:defRPr>
      </a:lvl1pPr>
      <a:lvl2pPr marL="800100" indent="-342900" algn="l" defTabSz="457200" rtl="0" eaLnBrk="1" latinLnBrk="0" hangingPunct="1">
        <a:spcBef>
          <a:spcPct val="20000"/>
        </a:spcBef>
        <a:buFont typeface="Arial"/>
        <a:buChar char="•"/>
        <a:defRPr sz="1700" kern="1200">
          <a:solidFill>
            <a:srgbClr val="1885A2"/>
          </a:solidFill>
          <a:latin typeface="Century Gothic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700" kern="1200">
          <a:solidFill>
            <a:srgbClr val="1885A2"/>
          </a:solidFill>
          <a:latin typeface="Century Gothic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617232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97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26983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4231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65420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101429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88770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86805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40355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224126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96075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4323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70022667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12716</TotalTime>
  <Words>0</Words>
  <Application>Microsoft Office PowerPoint</Application>
  <PresentationFormat>Affichage à l'écran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Tahoma</vt:lpstr>
      <vt:lpstr>Default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Nadine Cormier</dc:creator>
  <cp:lastModifiedBy>Julie Thériault Marquis</cp:lastModifiedBy>
  <cp:revision>259</cp:revision>
  <cp:lastPrinted>2017-09-29T17:52:40Z</cp:lastPrinted>
  <dcterms:created xsi:type="dcterms:W3CDTF">2015-02-05T13:42:13Z</dcterms:created>
  <dcterms:modified xsi:type="dcterms:W3CDTF">2018-06-07T17:16:02Z</dcterms:modified>
</cp:coreProperties>
</file>