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8" r:id="rId1"/>
  </p:sldMasterIdLst>
  <p:notesMasterIdLst>
    <p:notesMasterId r:id="rId15"/>
  </p:notesMasterIdLst>
  <p:handoutMasterIdLst>
    <p:handoutMasterId r:id="rId16"/>
  </p:handoutMasterIdLst>
  <p:sldIdLst>
    <p:sldId id="313" r:id="rId2"/>
    <p:sldId id="329" r:id="rId3"/>
    <p:sldId id="317" r:id="rId4"/>
    <p:sldId id="318" r:id="rId5"/>
    <p:sldId id="322" r:id="rId6"/>
    <p:sldId id="326" r:id="rId7"/>
    <p:sldId id="320" r:id="rId8"/>
    <p:sldId id="321" r:id="rId9"/>
    <p:sldId id="328" r:id="rId10"/>
    <p:sldId id="323" r:id="rId11"/>
    <p:sldId id="325" r:id="rId12"/>
    <p:sldId id="324" r:id="rId13"/>
    <p:sldId id="327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20" userDrawn="1">
          <p15:clr>
            <a:srgbClr val="A4A3A4"/>
          </p15:clr>
        </p15:guide>
        <p15:guide id="4" pos="3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0C"/>
    <a:srgbClr val="014B8C"/>
    <a:srgbClr val="18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75000" autoAdjust="0"/>
  </p:normalViewPr>
  <p:slideViewPr>
    <p:cSldViewPr snapToGrid="0" snapToObjects="1">
      <p:cViewPr varScale="1">
        <p:scale>
          <a:sx n="98" d="100"/>
          <a:sy n="98" d="100"/>
        </p:scale>
        <p:origin x="1206" y="90"/>
      </p:cViewPr>
      <p:guideLst>
        <p:guide orient="horz" pos="2160"/>
        <p:guide pos="3840"/>
        <p:guide orient="horz" pos="1520"/>
        <p:guide pos="3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46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654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B2752EE6-E2BE-4DA9-9D52-31C6012D4516}" type="datetimeFigureOut">
              <a:rPr lang="fr-CA" smtClean="0"/>
              <a:t>2018-06-07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654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185D902F-AA50-43B8-BA5C-4917979E2A69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48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FE9-9A2A-410D-B572-D76DECBE322C}" type="datetimeFigureOut">
              <a:rPr lang="fr-CA" smtClean="0"/>
              <a:t>2018-06-07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D930-458E-47B3-8839-2A2ACDB5F61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45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14134" y="3429000"/>
            <a:ext cx="6163733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 smtClean="0"/>
              <a:t>Sous-titre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00238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 smtClean="0"/>
              <a:t>Titre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79298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97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5793" y="1581170"/>
            <a:ext cx="5276559" cy="417407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7841" y="1584960"/>
            <a:ext cx="5276559" cy="417407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8555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5792" y="1535113"/>
            <a:ext cx="517072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 dirty="0" smtClean="0"/>
              <a:t>Cliquez pour modifier votre texte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81234" y="1535113"/>
            <a:ext cx="5101167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noProof="0" dirty="0" smtClean="0"/>
              <a:t>Cliquez pour modifier votre texte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25793" y="2208150"/>
            <a:ext cx="527655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487841" y="2211940"/>
            <a:ext cx="527655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5908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700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2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14134" y="4140200"/>
            <a:ext cx="6163733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 smtClean="0"/>
              <a:t>Sous-titre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11438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 smtClean="0"/>
              <a:t>Titre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203200"/>
            <a:ext cx="12192000" cy="22098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79298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5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499607"/>
            <a:ext cx="6083300" cy="3850342"/>
          </a:xfrm>
          <a:prstGeom prst="rect">
            <a:avLst/>
          </a:prstGeom>
        </p:spPr>
        <p:txBody>
          <a:bodyPr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908800" y="1653540"/>
            <a:ext cx="4504267" cy="350520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1319" y="1680520"/>
            <a:ext cx="11137556" cy="347636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</a:t>
            </a:r>
            <a:br>
              <a:rPr lang="fr-CA" dirty="0" smtClean="0"/>
            </a:br>
            <a:r>
              <a:rPr lang="fr-CA" dirty="0" smtClean="0"/>
              <a:t>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3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3833" y="1600200"/>
            <a:ext cx="6231468" cy="352044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5376" y="640080"/>
            <a:ext cx="9889099" cy="5541264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fr-CA" noProof="0" dirty="0" smtClean="0"/>
              <a:t>Cliquez pour modifier le texte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7778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46667" y="1562100"/>
            <a:ext cx="10972800" cy="42037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</a:p>
          <a:p>
            <a:pPr lvl="0"/>
            <a:r>
              <a:rPr lang="fr-CA" noProof="0" dirty="0" smtClean="0"/>
              <a:t>Cliquez pour modifier votre texte</a:t>
            </a:r>
          </a:p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17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5792" y="1554480"/>
            <a:ext cx="10972800" cy="420076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249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74373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79474" y="1554480"/>
            <a:ext cx="8541029" cy="440280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60636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7" r:id="rId2"/>
    <p:sldLayoutId id="2147484137" r:id="rId3"/>
    <p:sldLayoutId id="2147484138" r:id="rId4"/>
    <p:sldLayoutId id="2147484139" r:id="rId5"/>
    <p:sldLayoutId id="2147484106" r:id="rId6"/>
    <p:sldLayoutId id="2147484130" r:id="rId7"/>
    <p:sldLayoutId id="2147484141" r:id="rId8"/>
    <p:sldLayoutId id="2147484142" r:id="rId9"/>
    <p:sldLayoutId id="2147484146" r:id="rId10"/>
    <p:sldLayoutId id="2147484132" r:id="rId11"/>
    <p:sldLayoutId id="2147484133" r:id="rId12"/>
    <p:sldLayoutId id="2147484134" r:id="rId13"/>
    <p:sldLayoutId id="214748413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tabLst>
          <a:tab pos="858838" algn="l"/>
        </a:tabLst>
        <a:defRPr sz="3000" b="1" i="0" kern="1200">
          <a:solidFill>
            <a:srgbClr val="FAA00C"/>
          </a:solidFill>
          <a:latin typeface="Century Gothic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rgbClr val="014B8C"/>
          </a:solidFill>
          <a:latin typeface="Century Gothic"/>
          <a:ea typeface="+mn-ea"/>
          <a:cs typeface="Arial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01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614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524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953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54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1746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77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074" y="1694985"/>
            <a:ext cx="7805853" cy="3456878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80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3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14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35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648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02266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13793</TotalTime>
  <Words>0</Words>
  <Application>Microsoft Office PowerPoint</Application>
  <PresentationFormat>Grand écran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Cormier</dc:creator>
  <cp:lastModifiedBy>Julie Thériault Marquis</cp:lastModifiedBy>
  <cp:revision>260</cp:revision>
  <cp:lastPrinted>2017-09-29T17:52:40Z</cp:lastPrinted>
  <dcterms:created xsi:type="dcterms:W3CDTF">2015-02-05T13:42:13Z</dcterms:created>
  <dcterms:modified xsi:type="dcterms:W3CDTF">2018-06-07T17:16:48Z</dcterms:modified>
</cp:coreProperties>
</file>