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28" r:id="rId1"/>
  </p:sldMasterIdLst>
  <p:notesMasterIdLst>
    <p:notesMasterId r:id="rId15"/>
  </p:notesMasterIdLst>
  <p:handoutMasterIdLst>
    <p:handoutMasterId r:id="rId16"/>
  </p:handoutMasterIdLst>
  <p:sldIdLst>
    <p:sldId id="313" r:id="rId2"/>
    <p:sldId id="329" r:id="rId3"/>
    <p:sldId id="317" r:id="rId4"/>
    <p:sldId id="318" r:id="rId5"/>
    <p:sldId id="322" r:id="rId6"/>
    <p:sldId id="326" r:id="rId7"/>
    <p:sldId id="333" r:id="rId8"/>
    <p:sldId id="334" r:id="rId9"/>
    <p:sldId id="335" r:id="rId10"/>
    <p:sldId id="336" r:id="rId11"/>
    <p:sldId id="337" r:id="rId12"/>
    <p:sldId id="338" r:id="rId13"/>
    <p:sldId id="327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20">
          <p15:clr>
            <a:srgbClr val="A4A3A4"/>
          </p15:clr>
        </p15:guide>
        <p15:guide id="4" pos="29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0C"/>
    <a:srgbClr val="014B8C"/>
    <a:srgbClr val="188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75000" autoAdjust="0"/>
  </p:normalViewPr>
  <p:slideViewPr>
    <p:cSldViewPr snapToGrid="0" snapToObjects="1">
      <p:cViewPr varScale="1">
        <p:scale>
          <a:sx n="98" d="100"/>
          <a:sy n="98" d="100"/>
        </p:scale>
        <p:origin x="2142" y="90"/>
      </p:cViewPr>
      <p:guideLst>
        <p:guide orient="horz" pos="2160"/>
        <p:guide pos="2880"/>
        <p:guide orient="horz" pos="1520"/>
        <p:guide pos="29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46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654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B2752EE6-E2BE-4DA9-9D52-31C6012D4516}" type="datetimeFigureOut">
              <a:rPr lang="fr-CA" smtClean="0"/>
              <a:t>2018-06-07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654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185D902F-AA50-43B8-BA5C-4917979E2A69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483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0FE9-9A2A-410D-B572-D76DECBE322C}" type="datetimeFigureOut">
              <a:rPr lang="fr-CA" smtClean="0"/>
              <a:t>2018-06-07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D930-458E-47B3-8839-2A2ACDB5F61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45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deM_colo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34290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 smtClean="0"/>
              <a:t>Sous-titre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002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 smtClean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97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520210"/>
            <a:ext cx="3957419" cy="42350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65880" y="1524000"/>
            <a:ext cx="3957419" cy="42350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555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44" y="1535113"/>
            <a:ext cx="387804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 dirty="0" smtClean="0"/>
              <a:t>Cliquez pour modifier votre texte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925" y="1535113"/>
            <a:ext cx="3825875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CA" noProof="0" dirty="0" smtClean="0"/>
              <a:t>Cliquez pour modifier votre texte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9344" y="220815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65880" y="221194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908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700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21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41402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 smtClean="0"/>
              <a:t>Sous-titre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14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 smtClean="0"/>
              <a:t>Titre</a:t>
            </a:r>
            <a:endParaRPr lang="en-US" dirty="0"/>
          </a:p>
        </p:txBody>
      </p:sp>
      <p:pic>
        <p:nvPicPr>
          <p:cNvPr id="5" name="Picture 4" descr="UdeM_colo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203200"/>
            <a:ext cx="9144000" cy="22098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99607"/>
            <a:ext cx="4562475" cy="3850342"/>
          </a:xfrm>
          <a:prstGeom prst="rect">
            <a:avLst/>
          </a:prstGeom>
        </p:spPr>
        <p:txBody>
          <a:bodyPr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81600" y="2306638"/>
            <a:ext cx="3378200" cy="2265362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5989" y="1680519"/>
            <a:ext cx="8353167" cy="347636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</a:t>
            </a:r>
            <a:br>
              <a:rPr lang="fr-CA" dirty="0" smtClean="0"/>
            </a:br>
            <a:r>
              <a:rPr lang="fr-CA" dirty="0" smtClean="0"/>
              <a:t>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3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7874" y="1807029"/>
            <a:ext cx="4673601" cy="3265714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4032" y="921657"/>
            <a:ext cx="7416824" cy="4804229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fr-CA" noProof="0" dirty="0" smtClean="0"/>
              <a:t>Cliquez pour modifier le texte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427778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538514"/>
            <a:ext cx="8229600" cy="4227286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</a:p>
          <a:p>
            <a:pPr lvl="0"/>
            <a:r>
              <a:rPr lang="fr-CA" noProof="0" dirty="0" smtClean="0"/>
              <a:t>Cliquez pour modifier votre texte</a:t>
            </a:r>
          </a:p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17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545771"/>
            <a:ext cx="8229600" cy="4209477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rgbClr val="1885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 smtClean="0"/>
              <a:t>Cliquez pour modifier votre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r>
              <a:rPr lang="fr-CA" noProof="0" dirty="0" smtClean="0"/>
              <a:t>Quatrième niveau</a:t>
            </a:r>
          </a:p>
          <a:p>
            <a:pPr lvl="4"/>
            <a:r>
              <a:rPr lang="fr-CA" noProof="0" dirty="0" smtClean="0"/>
              <a:t>Cinquième niveau</a:t>
            </a:r>
            <a:endParaRPr lang="fr-CA" noProof="0" dirty="0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24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09605" y="1560287"/>
            <a:ext cx="6405772" cy="439699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fr-CA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63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7" r:id="rId2"/>
    <p:sldLayoutId id="2147484137" r:id="rId3"/>
    <p:sldLayoutId id="2147484138" r:id="rId4"/>
    <p:sldLayoutId id="2147484139" r:id="rId5"/>
    <p:sldLayoutId id="2147484106" r:id="rId6"/>
    <p:sldLayoutId id="2147484130" r:id="rId7"/>
    <p:sldLayoutId id="2147484141" r:id="rId8"/>
    <p:sldLayoutId id="2147484142" r:id="rId9"/>
    <p:sldLayoutId id="2147484146" r:id="rId10"/>
    <p:sldLayoutId id="2147484132" r:id="rId11"/>
    <p:sldLayoutId id="2147484133" r:id="rId12"/>
    <p:sldLayoutId id="2147484134" r:id="rId13"/>
    <p:sldLayoutId id="2147484135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tabLst>
          <a:tab pos="858838" algn="l"/>
        </a:tabLst>
        <a:defRPr sz="3000" b="1" i="0" kern="1200">
          <a:solidFill>
            <a:srgbClr val="FAA00C"/>
          </a:solidFill>
          <a:latin typeface="Century Gothic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rgbClr val="014B8C"/>
          </a:solidFill>
          <a:latin typeface="Century Gothic"/>
          <a:ea typeface="+mn-ea"/>
          <a:cs typeface="Arial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01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794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42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657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542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1746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877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73" y="1694985"/>
            <a:ext cx="7805853" cy="3456878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80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03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14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8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135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15864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12747</TotalTime>
  <Words>0</Words>
  <Application>Microsoft Office PowerPoint</Application>
  <PresentationFormat>Affichage à l'écran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Cormier</dc:creator>
  <cp:lastModifiedBy>Julie Thériault Marquis</cp:lastModifiedBy>
  <cp:revision>260</cp:revision>
  <cp:lastPrinted>2017-09-29T17:52:40Z</cp:lastPrinted>
  <dcterms:created xsi:type="dcterms:W3CDTF">2015-02-05T13:42:13Z</dcterms:created>
  <dcterms:modified xsi:type="dcterms:W3CDTF">2018-06-07T17:14:03Z</dcterms:modified>
</cp:coreProperties>
</file>