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29" r:id="rId2"/>
    <p:sldId id="334" r:id="rId3"/>
    <p:sldId id="317" r:id="rId4"/>
    <p:sldId id="318" r:id="rId5"/>
    <p:sldId id="322" r:id="rId6"/>
    <p:sldId id="332" r:id="rId7"/>
    <p:sldId id="340" r:id="rId8"/>
    <p:sldId id="341" r:id="rId9"/>
    <p:sldId id="342" r:id="rId10"/>
    <p:sldId id="343" r:id="rId11"/>
    <p:sldId id="344" r:id="rId12"/>
    <p:sldId id="345" r:id="rId13"/>
    <p:sldId id="327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pos="37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1" autoAdjust="0"/>
    <p:restoredTop sz="86395" autoAdjust="0"/>
  </p:normalViewPr>
  <p:slideViewPr>
    <p:cSldViewPr snapToGrid="0" snapToObjects="1">
      <p:cViewPr varScale="1">
        <p:scale>
          <a:sx n="89" d="100"/>
          <a:sy n="89" d="100"/>
        </p:scale>
        <p:origin x="168" y="616"/>
      </p:cViewPr>
      <p:guideLst>
        <p:guide orient="horz" pos="2160"/>
        <p:guide pos="3840"/>
        <p:guide orient="horz" pos="2208"/>
        <p:guide pos="3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0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2023-06-22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2023-06-22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34290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/>
              <a:t>Sous-titre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002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9" y="481098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5793" y="1559196"/>
            <a:ext cx="5276559" cy="41960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87841" y="1562986"/>
            <a:ext cx="5276559" cy="41960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5792" y="1535113"/>
            <a:ext cx="517072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81234" y="1535113"/>
            <a:ext cx="5101167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/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25793" y="220815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487841" y="2211940"/>
            <a:ext cx="5276559" cy="400643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14134" y="4140200"/>
            <a:ext cx="6163733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/>
              <a:t>Sous-titre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11438"/>
            <a:ext cx="109728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12192000" cy="2209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69" y="4810989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1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" y="1499607"/>
            <a:ext cx="6083300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908800" y="1766656"/>
            <a:ext cx="4504267" cy="335576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</a:t>
            </a:r>
            <a:r>
              <a:rPr lang="fr-CA" dirty="0"/>
              <a:t>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2639" y="1696995"/>
            <a:ext cx="10247869" cy="343517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pour </a:t>
            </a:r>
            <a:br>
              <a:rPr lang="fr-CA" noProof="0" dirty="0"/>
            </a:br>
            <a:r>
              <a:rPr lang="fr-CA" noProof="0" dirty="0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423833" y="1738184"/>
            <a:ext cx="6231468" cy="346813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5376" y="510363"/>
            <a:ext cx="9889099" cy="5688418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1573619"/>
            <a:ext cx="11006667" cy="4192181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  <a:p>
            <a:pPr lvl="0"/>
            <a:r>
              <a:rPr lang="fr-CA" noProof="0" dirty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584251"/>
            <a:ext cx="10985792" cy="4170997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170529" y="485541"/>
            <a:ext cx="950658" cy="6096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9474" y="1562986"/>
            <a:ext cx="8541029" cy="43942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objet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12800" y="168698"/>
            <a:ext cx="109728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172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414838" y="168698"/>
            <a:ext cx="7370762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976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25792" y="2549525"/>
            <a:ext cx="5170725" cy="639762"/>
          </a:xfrm>
        </p:spPr>
        <p:txBody>
          <a:bodyPr/>
          <a:lstStyle/>
          <a:p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6481234" y="2549525"/>
            <a:ext cx="5101167" cy="639762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825793" y="3222562"/>
            <a:ext cx="5276559" cy="4006438"/>
          </a:xfrm>
        </p:spPr>
        <p:txBody>
          <a:bodyPr/>
          <a:lstStyle/>
          <a:p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idx="11"/>
          </p:nvPr>
        </p:nvSpPr>
        <p:spPr>
          <a:xfrm>
            <a:off x="6487841" y="3226352"/>
            <a:ext cx="5276559" cy="4006438"/>
          </a:xfrm>
        </p:spPr>
        <p:txBody>
          <a:bodyPr/>
          <a:lstStyle/>
          <a:p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12800" y="1183110"/>
            <a:ext cx="109728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3301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5793" y="2530746"/>
            <a:ext cx="5276559" cy="4196052"/>
          </a:xfrm>
        </p:spPr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0"/>
          </p:nvPr>
        </p:nvSpPr>
        <p:spPr>
          <a:xfrm>
            <a:off x="6487841" y="2534536"/>
            <a:ext cx="5276559" cy="4196052"/>
          </a:xfrm>
        </p:spPr>
        <p:txBody>
          <a:bodyPr/>
          <a:lstStyle/>
          <a:p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12800" y="1140248"/>
            <a:ext cx="109728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064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014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241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211686"/>
            <a:ext cx="10972800" cy="122887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12800" y="2440561"/>
            <a:ext cx="11006667" cy="2112556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164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391707B-1E16-BC02-7911-A7161769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211686"/>
            <a:ext cx="109728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1668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E6A5BD3-813F-AFCD-7485-731E48A7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211686"/>
            <a:ext cx="109728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400439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13832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Pierre Blanchard</cp:lastModifiedBy>
  <cp:revision>267</cp:revision>
  <cp:lastPrinted>2017-09-29T17:52:40Z</cp:lastPrinted>
  <dcterms:created xsi:type="dcterms:W3CDTF">2015-02-05T13:42:13Z</dcterms:created>
  <dcterms:modified xsi:type="dcterms:W3CDTF">2023-06-22T17:33:05Z</dcterms:modified>
</cp:coreProperties>
</file>