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128" r:id="rId1"/>
  </p:sldMasterIdLst>
  <p:notesMasterIdLst>
    <p:notesMasterId r:id="rId15"/>
  </p:notesMasterIdLst>
  <p:handoutMasterIdLst>
    <p:handoutMasterId r:id="rId16"/>
  </p:handoutMasterIdLst>
  <p:sldIdLst>
    <p:sldId id="313" r:id="rId2"/>
    <p:sldId id="329" r:id="rId3"/>
    <p:sldId id="317" r:id="rId4"/>
    <p:sldId id="318" r:id="rId5"/>
    <p:sldId id="322" r:id="rId6"/>
    <p:sldId id="326" r:id="rId7"/>
    <p:sldId id="333" r:id="rId8"/>
    <p:sldId id="334" r:id="rId9"/>
    <p:sldId id="335" r:id="rId10"/>
    <p:sldId id="336" r:id="rId11"/>
    <p:sldId id="337" r:id="rId12"/>
    <p:sldId id="338" r:id="rId13"/>
    <p:sldId id="327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20">
          <p15:clr>
            <a:srgbClr val="A4A3A4"/>
          </p15:clr>
        </p15:guide>
        <p15:guide id="4" pos="29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00C"/>
    <a:srgbClr val="014B8C"/>
    <a:srgbClr val="188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5" autoAdjust="0"/>
    <p:restoredTop sz="74966" autoAdjust="0"/>
  </p:normalViewPr>
  <p:slideViewPr>
    <p:cSldViewPr snapToGrid="0" snapToObjects="1">
      <p:cViewPr varScale="1">
        <p:scale>
          <a:sx n="94" d="100"/>
          <a:sy n="94" d="100"/>
        </p:scale>
        <p:origin x="1680" y="192"/>
      </p:cViewPr>
      <p:guideLst>
        <p:guide orient="horz" pos="2160"/>
        <p:guide pos="2880"/>
        <p:guide orient="horz" pos="1520"/>
        <p:guide pos="29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3546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1654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B2752EE6-E2BE-4DA9-9D52-31C6012D4516}" type="datetimeFigureOut">
              <a:rPr lang="fr-CA" smtClean="0"/>
              <a:t>2023-06-22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1654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185D902F-AA50-43B8-BA5C-4917979E2A69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5483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C0FE9-9A2A-410D-B572-D76DECBE322C}" type="datetimeFigureOut">
              <a:rPr lang="fr-CA" smtClean="0"/>
              <a:t>2023-06-22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4033"/>
            <a:ext cx="5607050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FD930-458E-47B3-8839-2A2ACDB5F61D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5454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deM_colo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27" y="5212098"/>
            <a:ext cx="2011680" cy="1508760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260600" y="3429000"/>
            <a:ext cx="4622800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/>
            </a:lvl1pPr>
          </a:lstStyle>
          <a:p>
            <a:pPr lvl="0"/>
            <a:r>
              <a:rPr lang="fr-CA" dirty="0"/>
              <a:t>Sous-titre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002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rgbClr val="014B8C"/>
                </a:solidFill>
              </a:defRPr>
            </a:lvl1pPr>
          </a:lstStyle>
          <a:p>
            <a:r>
              <a:rPr lang="fr-CA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5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970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344" y="1520210"/>
            <a:ext cx="3957419" cy="42350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65880" y="1524000"/>
            <a:ext cx="3957419" cy="42350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>
                <a:latin typeface="Century Gothic"/>
                <a:cs typeface="Century Gothic"/>
              </a:rPr>
              <a:t>Cliquez pour modifier votre texte</a:t>
            </a:r>
          </a:p>
        </p:txBody>
      </p:sp>
    </p:spTree>
    <p:extLst>
      <p:ext uri="{BB962C8B-B14F-4D97-AF65-F5344CB8AC3E}">
        <p14:creationId xmlns:p14="http://schemas.microsoft.com/office/powerpoint/2010/main" val="428555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344" y="1535113"/>
            <a:ext cx="387804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noProof="0" dirty="0"/>
              <a:t>Cliquez pour modifier votre texte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925" y="1535113"/>
            <a:ext cx="3825875" cy="639762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CA" noProof="0" dirty="0"/>
              <a:t>Cliquez pour modifier votre texte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9344" y="2208150"/>
            <a:ext cx="3957419" cy="40064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65880" y="2211940"/>
            <a:ext cx="3957419" cy="40064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>
                <a:latin typeface="Century Gothic"/>
                <a:cs typeface="Century Gothic"/>
              </a:rPr>
              <a:t>Cliquez pour modifier votre texte</a:t>
            </a:r>
          </a:p>
        </p:txBody>
      </p:sp>
    </p:spTree>
    <p:extLst>
      <p:ext uri="{BB962C8B-B14F-4D97-AF65-F5344CB8AC3E}">
        <p14:creationId xmlns:p14="http://schemas.microsoft.com/office/powerpoint/2010/main" val="295908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>
                <a:latin typeface="Century Gothic"/>
                <a:cs typeface="Century Gothic"/>
              </a:rPr>
              <a:t>Cliquez pour modifier votre texte</a:t>
            </a:r>
          </a:p>
        </p:txBody>
      </p:sp>
    </p:spTree>
    <p:extLst>
      <p:ext uri="{BB962C8B-B14F-4D97-AF65-F5344CB8AC3E}">
        <p14:creationId xmlns:p14="http://schemas.microsoft.com/office/powerpoint/2010/main" val="323700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217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260600" y="4140200"/>
            <a:ext cx="4622800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/>
            </a:lvl1pPr>
          </a:lstStyle>
          <a:p>
            <a:pPr lvl="0"/>
            <a:r>
              <a:rPr lang="fr-CA" dirty="0"/>
              <a:t>Sous-titre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14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rgbClr val="014B8C"/>
                </a:solidFill>
              </a:defRPr>
            </a:lvl1pPr>
          </a:lstStyle>
          <a:p>
            <a:r>
              <a:rPr lang="fr-CA" dirty="0"/>
              <a:t>Titre</a:t>
            </a:r>
            <a:endParaRPr lang="en-US" dirty="0"/>
          </a:p>
        </p:txBody>
      </p:sp>
      <p:pic>
        <p:nvPicPr>
          <p:cNvPr id="5" name="Picture 4" descr="UdeM_colo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27" y="5212098"/>
            <a:ext cx="2011680" cy="150876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203200"/>
            <a:ext cx="9144000" cy="22098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5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499607"/>
            <a:ext cx="4562475" cy="3850342"/>
          </a:xfrm>
          <a:prstGeom prst="rect">
            <a:avLst/>
          </a:prstGeom>
        </p:spPr>
        <p:txBody>
          <a:bodyPr/>
          <a:lstStyle>
            <a:lvl2pPr>
              <a:defRPr sz="170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>
                <a:solidFill>
                  <a:srgbClr val="1885A2"/>
                </a:solidFill>
                <a:latin typeface="+mn-lt"/>
              </a:defRPr>
            </a:lvl4pPr>
            <a:lvl5pPr>
              <a:defRPr sz="170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181600" y="2306638"/>
            <a:ext cx="3378200" cy="2265362"/>
          </a:xfrm>
          <a:prstGeom prst="rect">
            <a:avLst/>
          </a:prstGeom>
        </p:spPr>
        <p:txBody>
          <a:bodyPr vert="horz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pour 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5989" y="1680519"/>
            <a:ext cx="8353167" cy="3476367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pour </a:t>
            </a:r>
            <a:br>
              <a:rPr lang="fr-CA" dirty="0"/>
            </a:br>
            <a:r>
              <a:rPr lang="fr-CA" dirty="0"/>
              <a:t>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3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17874" y="1807029"/>
            <a:ext cx="4673601" cy="3265714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pour 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0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4032" y="921657"/>
            <a:ext cx="7416824" cy="4804229"/>
          </a:xfrm>
          <a:prstGeom prst="rect">
            <a:avLst/>
          </a:prstGeom>
        </p:spPr>
        <p:txBody>
          <a:bodyPr anchor="ctr"/>
          <a:lstStyle>
            <a:lvl1pPr algn="ctr">
              <a:defRPr sz="4000"/>
            </a:lvl1pPr>
          </a:lstStyle>
          <a:p>
            <a:r>
              <a:rPr lang="fr-CA" noProof="0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427778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>
                <a:latin typeface="Century Gothic"/>
                <a:cs typeface="Century Gothic"/>
              </a:rPr>
              <a:t>Cliquez pour modifier votre texte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1538514"/>
            <a:ext cx="8229600" cy="4227286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  <a:p>
            <a:pPr lvl="0"/>
            <a:r>
              <a:rPr lang="fr-CA" noProof="0" dirty="0"/>
              <a:t>Cliquez pour modifier votre texte</a:t>
            </a:r>
          </a:p>
          <a:p>
            <a:pPr lvl="0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9117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344" y="1545771"/>
            <a:ext cx="8229600" cy="4209477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>
                <a:latin typeface="Century Gothic"/>
                <a:cs typeface="Century Gothic"/>
              </a:rPr>
              <a:t>Cliquez pour modifier votre texte</a:t>
            </a:r>
          </a:p>
        </p:txBody>
      </p:sp>
    </p:spTree>
    <p:extLst>
      <p:ext uri="{BB962C8B-B14F-4D97-AF65-F5344CB8AC3E}">
        <p14:creationId xmlns:p14="http://schemas.microsoft.com/office/powerpoint/2010/main" val="392249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409605" y="1560287"/>
            <a:ext cx="6405772" cy="439699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endParaRPr lang="fr-CA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>
                <a:latin typeface="Century Gothic"/>
                <a:cs typeface="Century Gothic"/>
              </a:rPr>
              <a:t>Cliquez pour modifier votre texte</a:t>
            </a:r>
          </a:p>
        </p:txBody>
      </p:sp>
    </p:spTree>
    <p:extLst>
      <p:ext uri="{BB962C8B-B14F-4D97-AF65-F5344CB8AC3E}">
        <p14:creationId xmlns:p14="http://schemas.microsoft.com/office/powerpoint/2010/main" val="360636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9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47" r:id="rId2"/>
    <p:sldLayoutId id="2147484137" r:id="rId3"/>
    <p:sldLayoutId id="2147484138" r:id="rId4"/>
    <p:sldLayoutId id="2147484139" r:id="rId5"/>
    <p:sldLayoutId id="2147484106" r:id="rId6"/>
    <p:sldLayoutId id="2147484130" r:id="rId7"/>
    <p:sldLayoutId id="2147484141" r:id="rId8"/>
    <p:sldLayoutId id="2147484142" r:id="rId9"/>
    <p:sldLayoutId id="2147484146" r:id="rId10"/>
    <p:sldLayoutId id="2147484132" r:id="rId11"/>
    <p:sldLayoutId id="2147484133" r:id="rId12"/>
    <p:sldLayoutId id="2147484134" r:id="rId13"/>
    <p:sldLayoutId id="2147484135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tabLst>
          <a:tab pos="858838" algn="l"/>
        </a:tabLst>
        <a:defRPr sz="3000" b="1" i="0" kern="1200">
          <a:solidFill>
            <a:srgbClr val="FAA00C"/>
          </a:solidFill>
          <a:latin typeface="Century Gothic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200" kern="1200">
          <a:solidFill>
            <a:srgbClr val="014B8C"/>
          </a:solidFill>
          <a:latin typeface="Century Gothic"/>
          <a:ea typeface="+mn-ea"/>
          <a:cs typeface="Arial"/>
        </a:defRPr>
      </a:lvl1pPr>
      <a:lvl2pPr marL="800100" indent="-3429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017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33BDF47-9868-D7CD-493F-D17FA1A9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65123"/>
            <a:ext cx="8229600" cy="1228875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794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619344" y="2789238"/>
            <a:ext cx="3878044" cy="639762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>
          <a:xfrm>
            <a:off x="4860925" y="2789238"/>
            <a:ext cx="3825875" cy="639762"/>
          </a:xfrm>
        </p:spPr>
        <p:txBody>
          <a:bodyPr/>
          <a:lstStyle/>
          <a:p>
            <a:endParaRPr lang="fr-CA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09600" y="1427048"/>
            <a:ext cx="8229600" cy="122887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042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9344" y="2619172"/>
            <a:ext cx="3957419" cy="4235038"/>
          </a:xfrm>
        </p:spPr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0"/>
          </p:nvPr>
        </p:nvSpPr>
        <p:spPr>
          <a:xfrm>
            <a:off x="4865880" y="2622962"/>
            <a:ext cx="3957419" cy="4235038"/>
          </a:xfrm>
        </p:spPr>
        <p:txBody>
          <a:bodyPr/>
          <a:lstStyle/>
          <a:p>
            <a:endParaRPr lang="fr-CA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1271885"/>
            <a:ext cx="8229600" cy="1228875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1657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6542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746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8770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73" y="1694985"/>
            <a:ext cx="7805853" cy="3456878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805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035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214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65123"/>
            <a:ext cx="8229600" cy="1228875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35000" y="2630714"/>
            <a:ext cx="8229600" cy="2364367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88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C7C1E68-8BBE-E1F4-17B6-AEE44560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65123"/>
            <a:ext cx="8229600" cy="1228875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8135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63AA7FFF-4CC6-A4C0-1F52-05C2A31A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65123"/>
            <a:ext cx="8229600" cy="1228875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515864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12764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Tahoma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Cormier</dc:creator>
  <cp:lastModifiedBy>Pierre Blanchard</cp:lastModifiedBy>
  <cp:revision>264</cp:revision>
  <cp:lastPrinted>2017-09-29T17:52:40Z</cp:lastPrinted>
  <dcterms:created xsi:type="dcterms:W3CDTF">2015-02-05T13:42:13Z</dcterms:created>
  <dcterms:modified xsi:type="dcterms:W3CDTF">2023-06-22T17:31:43Z</dcterms:modified>
</cp:coreProperties>
</file>