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29" r:id="rId3"/>
    <p:sldId id="317" r:id="rId4"/>
    <p:sldId id="318" r:id="rId5"/>
    <p:sldId id="322" r:id="rId6"/>
    <p:sldId id="326" r:id="rId7"/>
    <p:sldId id="320" r:id="rId8"/>
    <p:sldId id="321" r:id="rId9"/>
    <p:sldId id="328" r:id="rId10"/>
    <p:sldId id="323" r:id="rId11"/>
    <p:sldId id="325" r:id="rId12"/>
    <p:sldId id="324" r:id="rId13"/>
    <p:sldId id="327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20" userDrawn="1">
          <p15:clr>
            <a:srgbClr val="A4A3A4"/>
          </p15:clr>
        </p15:guide>
        <p15:guide id="4" pos="3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74966" autoAdjust="0"/>
  </p:normalViewPr>
  <p:slideViewPr>
    <p:cSldViewPr snapToGrid="0" snapToObjects="1">
      <p:cViewPr>
        <p:scale>
          <a:sx n="95" d="100"/>
          <a:sy n="95" d="100"/>
        </p:scale>
        <p:origin x="736" y="160"/>
      </p:cViewPr>
      <p:guideLst>
        <p:guide orient="horz" pos="2160"/>
        <p:guide pos="3840"/>
        <p:guide orient="horz" pos="1520"/>
        <p:guide pos="3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2023-06-22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2023-06-22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34290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002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/>
              <a:t>Titre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9298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3" y="1581170"/>
            <a:ext cx="5276559" cy="417407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7841" y="1584960"/>
            <a:ext cx="5276559" cy="417407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792" y="1535113"/>
            <a:ext cx="51707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1234" y="1535113"/>
            <a:ext cx="5101167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25793" y="220815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87841" y="221194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41402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14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/>
              <a:t>Titre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12192000" cy="2209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9298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499607"/>
            <a:ext cx="6083300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908800" y="1653540"/>
            <a:ext cx="4504267" cy="35052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319" y="1680520"/>
            <a:ext cx="11137556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</a:t>
            </a:r>
            <a:br>
              <a:rPr lang="fr-CA" dirty="0"/>
            </a:br>
            <a:r>
              <a:rPr lang="fr-CA" dirty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3833" y="1600200"/>
            <a:ext cx="6231468" cy="352044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5376" y="640080"/>
            <a:ext cx="9889099" cy="5541264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562100"/>
            <a:ext cx="10972800" cy="42037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  <a:p>
            <a:pPr lvl="0"/>
            <a:r>
              <a:rPr lang="fr-CA" noProof="0" dirty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2" y="1554480"/>
            <a:ext cx="10972800" cy="420076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79474" y="1554480"/>
            <a:ext cx="8541029" cy="440280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614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52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953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746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4" y="1694985"/>
            <a:ext cx="7805853" cy="3456878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1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53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64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02266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13829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Pierre Blanchard</cp:lastModifiedBy>
  <cp:revision>265</cp:revision>
  <cp:lastPrinted>2017-09-29T17:52:40Z</cp:lastPrinted>
  <dcterms:created xsi:type="dcterms:W3CDTF">2015-02-05T13:42:13Z</dcterms:created>
  <dcterms:modified xsi:type="dcterms:W3CDTF">2023-06-22T17:32:25Z</dcterms:modified>
</cp:coreProperties>
</file>