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42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17" r:id="rId10"/>
    <p:sldId id="418" r:id="rId11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83304" autoAdjust="0"/>
  </p:normalViewPr>
  <p:slideViewPr>
    <p:cSldViewPr>
      <p:cViewPr varScale="1">
        <p:scale>
          <a:sx n="91" d="100"/>
          <a:sy n="91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96"/>
      </p:cViewPr>
      <p:guideLst>
        <p:guide orient="horz" pos="292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27" y="0"/>
            <a:ext cx="297259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F90A2CC-449D-4F05-9158-10F409F4385A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27" y="8829675"/>
            <a:ext cx="297259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42F92DF-3241-4B70-A718-425EA64CC16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7415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992" y="0"/>
            <a:ext cx="297100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04" tIns="46552" rIns="93104" bIns="4655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4DB6CEC-D3FB-4E5F-8B9A-E1BFEDAC61EE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6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de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59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992" y="8831264"/>
            <a:ext cx="2971009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EFD646D-1B63-464B-8ABD-9490633B163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4673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6637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74922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694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7637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78365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8982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921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180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/>
              <a:t>Rachel Bourgeois   </a:t>
            </a:r>
            <a:r>
              <a:rPr lang="fr-FR" i="1" dirty="0"/>
              <a:t>(Diapos 35 à 60)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138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 b="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 b="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5320F-3999-412D-A491-8214F4598E91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7A5F-6921-4948-9732-E631A62693B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69E0C-D23A-4ED5-B883-1C900765F78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72763-321C-43CB-9081-2E6FC709B2AD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39E8-CFB1-428E-A04F-2D4EE6199BA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6090F-7B70-49C0-8143-3D3D95E6D3FA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10BE-D7E4-45FB-B20B-AE280E5AD1F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D191A-6B91-43B0-9385-9AF1F31FBDF2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noProof="0" dirty="0"/>
              <a:t>Cliquez sur l'icône pour ajouter une image de la bibliothèque</a:t>
            </a:r>
            <a:endParaRPr lang="fr-CA" noProof="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459A4-84FF-40EF-AAC4-FE6C46C471B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56080-01A7-42FA-B6BF-82E2122A653D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noProof="0" dirty="0"/>
              <a:t>Cliquez sur l'icône pour ajouter une image de la bibliothèque</a:t>
            </a:r>
            <a:endParaRPr lang="fr-CA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8E8CD-E93A-463A-A4D3-EE34BD3BA2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FF26D-B043-41B1-BB43-52076F5D5150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3ED5-5B9A-4724-8EFD-19D77DE8EA2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EEF8C-2267-4F46-9625-1A3BE4C869E3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C516A-DDA3-4941-815D-7A1F568B5FB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F4589-094F-494B-A076-BF68C0580D16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2A5C-91CA-4A23-9ECD-BAB5BCB6B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69CD5-86A1-4622-929D-0EB22B14F672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A7F7A-E000-44FB-87A3-3ABC18E7D0D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BDCC4-CA13-4E81-9A3C-E2CEFBFA38BF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DA59-F188-4E31-9DC4-8A63DCB517E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7D8F-F1D9-4CD9-8CFF-4130CA8CFA7B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C28-BB6F-40FF-9E65-515EB18DA08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7639-E7B2-41F9-AC6E-5775830AB47A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57BAC-1B65-4C83-AE7B-EF8C0A0A56A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C20A-311A-4804-8984-47E6744EC31C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  <a:endParaRPr lang="fr-CA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5677-25DF-46C6-85FE-DC6FED40216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3A2D-6023-4F4F-BD98-3508944130F9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D7D9E2B3-2B59-4CCF-92AA-8504E842585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 b="0" dirty="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 b="0" dirty="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b="0" dirty="0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b="0" dirty="0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b="0" dirty="0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b="0" dirty="0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 b="0" dirty="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b="0" dirty="0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b="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de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fld id="{9B3E38A0-1726-4BDF-B10E-AC2AFA8CD1E5}" type="datetime1">
              <a:rPr lang="fr-FR"/>
              <a:pPr>
                <a:defRPr/>
              </a:pPr>
              <a:t>03/12/2020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2ADDA-BF60-466B-9B5D-CCDAC68C1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800" y="1196752"/>
            <a:ext cx="6019800" cy="2841848"/>
          </a:xfrm>
        </p:spPr>
        <p:txBody>
          <a:bodyPr/>
          <a:lstStyle/>
          <a:p>
            <a:r>
              <a:rPr lang="fr-CA" sz="4000" dirty="0"/>
              <a:t>Requêtes budgétaires sur le web - Guide de navigation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A20E7A-F891-4B1A-AFD5-D9AA69C1D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1800" y="4797152"/>
            <a:ext cx="6019800" cy="1222648"/>
          </a:xfrm>
        </p:spPr>
        <p:txBody>
          <a:bodyPr/>
          <a:lstStyle/>
          <a:p>
            <a:r>
              <a:rPr lang="fr-CA" dirty="0"/>
              <a:t>Rendez vous à </a:t>
            </a:r>
            <a:r>
              <a:rPr lang="fr-CA" dirty="0" err="1"/>
              <a:t>ManiWeb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1869198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371600"/>
          </a:xfrm>
        </p:spPr>
        <p:txBody>
          <a:bodyPr/>
          <a:lstStyle/>
          <a:p>
            <a:r>
              <a:rPr lang="fr-CA" sz="3600" b="1"/>
              <a:t>Socrate</a:t>
            </a:r>
          </a:p>
        </p:txBody>
      </p:sp>
      <p:sp>
        <p:nvSpPr>
          <p:cNvPr id="56323" name="Espace réservé du contenu 2"/>
          <p:cNvSpPr>
            <a:spLocks noGrp="1"/>
          </p:cNvSpPr>
          <p:nvPr>
            <p:ph idx="1"/>
          </p:nvPr>
        </p:nvSpPr>
        <p:spPr>
          <a:xfrm>
            <a:off x="500063" y="1285875"/>
            <a:ext cx="7758112" cy="4525963"/>
          </a:xfrm>
        </p:spPr>
        <p:txBody>
          <a:bodyPr/>
          <a:lstStyle/>
          <a:p>
            <a:r>
              <a:rPr lang="fr-CA" sz="2400" dirty="0"/>
              <a:t>Points importants</a:t>
            </a:r>
          </a:p>
          <a:p>
            <a:pPr lvl="1">
              <a:buFont typeface="Wingdings" pitchFamily="2" charset="2"/>
              <a:buChar char="§"/>
            </a:pPr>
            <a:r>
              <a:rPr lang="fr-CA" sz="2400" dirty="0"/>
              <a:t>Exercice financier : 2019 = année budgétaire 2018-2019 (1</a:t>
            </a:r>
            <a:r>
              <a:rPr lang="fr-CA" sz="2400" baseline="30000" dirty="0"/>
              <a:t>er</a:t>
            </a:r>
            <a:r>
              <a:rPr lang="fr-CA" sz="2400" dirty="0"/>
              <a:t> mai 2018 au 30 avril 2019)</a:t>
            </a:r>
          </a:p>
          <a:p>
            <a:pPr lvl="1">
              <a:buFont typeface="Wingdings" pitchFamily="2" charset="2"/>
              <a:buChar char="§"/>
            </a:pPr>
            <a:r>
              <a:rPr lang="fr-CA" sz="2400" dirty="0"/>
              <a:t>Période comptable : 14 par défaut pour obtenir données à jour (mai=1, juin=2 ….avril=12 et période de régularisation=14, 13 n’est pas utilisé)</a:t>
            </a:r>
          </a:p>
          <a:p>
            <a:pPr lvl="1">
              <a:buFont typeface="Wingdings" pitchFamily="2" charset="2"/>
              <a:buChar char="§"/>
            </a:pPr>
            <a:r>
              <a:rPr lang="fr-CA" sz="2400" dirty="0"/>
              <a:t>Charte de compte : M par défaut pour l’UMCM</a:t>
            </a:r>
          </a:p>
          <a:p>
            <a:pPr lvl="1">
              <a:buFont typeface="Wingdings" pitchFamily="2" charset="2"/>
              <a:buChar char="§"/>
            </a:pPr>
            <a:r>
              <a:rPr lang="fr-CA" sz="2400" dirty="0"/>
              <a:t>Inclure les comptes de produits pour visionner les comptes de revenus (s’il y a lieu)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884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7686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669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1084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7172" name="Picture 4" descr="page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8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6868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8196" name="Picture 4" descr="page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0645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9220" name="Picture 6" descr="2008-10-15 10-34-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71508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10244" name="Picture 4" descr="page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53659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11268" name="Picture 7" descr="2008-10-15 10-14-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41093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371600"/>
          </a:xfrm>
        </p:spPr>
        <p:txBody>
          <a:bodyPr/>
          <a:lstStyle/>
          <a:p>
            <a:r>
              <a:rPr lang="fr-CA" sz="3600" b="1" dirty="0"/>
              <a:t>Socrate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7972425" cy="4853136"/>
          </a:xfrm>
        </p:spPr>
        <p:txBody>
          <a:bodyPr/>
          <a:lstStyle/>
          <a:p>
            <a:r>
              <a:rPr lang="fr-CA" sz="2400" dirty="0"/>
              <a:t>Avantages</a:t>
            </a:r>
          </a:p>
          <a:p>
            <a:pPr lvl="1">
              <a:buFont typeface="Wingdings" pitchFamily="2" charset="2"/>
              <a:buChar char="§"/>
            </a:pPr>
            <a:r>
              <a:rPr lang="fr-CA" sz="2400" dirty="0"/>
              <a:t>Information disponible en tout temps</a:t>
            </a:r>
          </a:p>
          <a:p>
            <a:pPr lvl="1">
              <a:buFont typeface="Wingdings" pitchFamily="2" charset="2"/>
              <a:buChar char="§"/>
            </a:pPr>
            <a:r>
              <a:rPr lang="fr-CA" sz="2400" dirty="0"/>
              <a:t>Capacité de visionner les détails des transactions inscrites au système</a:t>
            </a:r>
          </a:p>
          <a:p>
            <a:pPr lvl="1">
              <a:buFont typeface="Wingdings" pitchFamily="2" charset="2"/>
              <a:buChar char="§"/>
            </a:pPr>
            <a:r>
              <a:rPr lang="fr-CA" sz="2400" dirty="0"/>
              <a:t>Capacité d’extraire l’information de Socrate au logiciel Excel </a:t>
            </a:r>
          </a:p>
          <a:p>
            <a:pPr lvl="2">
              <a:buFont typeface="Wingdings" pitchFamily="2" charset="2"/>
              <a:buChar char="§"/>
            </a:pPr>
            <a:r>
              <a:rPr lang="fr-CA" sz="2000" dirty="0"/>
              <a:t>La sauvegarde du document doit se faire sur l’ordinateur avant de l’ouvrir en utilisant « enregistrer sous »</a:t>
            </a:r>
          </a:p>
          <a:p>
            <a:pPr lvl="2">
              <a:buFont typeface="Wingdings" pitchFamily="2" charset="2"/>
              <a:buChar char="§"/>
            </a:pPr>
            <a:r>
              <a:rPr lang="fr-CA" sz="2000" dirty="0"/>
              <a:t>Un logiciel « CSV to Excel » doit être installé sur votre ordinateur avant de procéder.  Veuillez communiquer avec le Service à la clientèle de la DGT au 863-2100 pour l’installation</a:t>
            </a:r>
          </a:p>
          <a:p>
            <a:pPr lvl="1">
              <a:buFont typeface="Wingdings" pitchFamily="2" charset="2"/>
              <a:buNone/>
            </a:pPr>
            <a:endParaRPr lang="fr-CA" sz="2400" dirty="0"/>
          </a:p>
          <a:p>
            <a:pPr lvl="1">
              <a:buFont typeface="Wingdings" pitchFamily="2" charset="2"/>
              <a:buNone/>
            </a:pPr>
            <a:endParaRPr lang="fr-CA" sz="2400" dirty="0"/>
          </a:p>
          <a:p>
            <a:endParaRPr lang="fr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98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"/>
</p:tagLst>
</file>

<file path=ppt/theme/theme1.xml><?xml version="1.0" encoding="utf-8"?>
<a:theme xmlns:a="http://schemas.openxmlformats.org/drawingml/2006/main" name="Grant 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Grant proposal</Template>
  <TotalTime>11749</TotalTime>
  <Words>241</Words>
  <Application>Microsoft Office PowerPoint</Application>
  <PresentationFormat>Affichage à l'écran (4:3)</PresentationFormat>
  <Paragraphs>25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Grant proposal</vt:lpstr>
      <vt:lpstr>Requêtes budgétaires sur le web - Guide de navigation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Socrate</vt:lpstr>
      <vt:lpstr>Socrate</vt:lpstr>
    </vt:vector>
  </TitlesOfParts>
  <Company>Université de Moncton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financière</dc:title>
  <dc:creator>Dora L. Léger</dc:creator>
  <cp:lastModifiedBy>Rachel Bourgeois</cp:lastModifiedBy>
  <cp:revision>563</cp:revision>
  <cp:lastPrinted>2014-03-25T14:24:26Z</cp:lastPrinted>
  <dcterms:created xsi:type="dcterms:W3CDTF">2009-01-12T18:03:54Z</dcterms:created>
  <dcterms:modified xsi:type="dcterms:W3CDTF">2020-12-03T17:45:56Z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TC060891601036</vt:lpwstr>
  </property>
</Properties>
</file>