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Lst>
  <p:notesMasterIdLst>
    <p:notesMasterId r:id="rId31"/>
  </p:notesMasterIdLst>
  <p:sldIdLst>
    <p:sldId id="256" r:id="rId2"/>
    <p:sldId id="257" r:id="rId3"/>
    <p:sldId id="259" r:id="rId4"/>
    <p:sldId id="261" r:id="rId5"/>
    <p:sldId id="258" r:id="rId6"/>
    <p:sldId id="304" r:id="rId7"/>
    <p:sldId id="293" r:id="rId8"/>
    <p:sldId id="264" r:id="rId9"/>
    <p:sldId id="295" r:id="rId10"/>
    <p:sldId id="306" r:id="rId11"/>
    <p:sldId id="263" r:id="rId12"/>
    <p:sldId id="310" r:id="rId13"/>
    <p:sldId id="265" r:id="rId14"/>
    <p:sldId id="267" r:id="rId15"/>
    <p:sldId id="269" r:id="rId16"/>
    <p:sldId id="307" r:id="rId17"/>
    <p:sldId id="266" r:id="rId18"/>
    <p:sldId id="276" r:id="rId19"/>
    <p:sldId id="271" r:id="rId20"/>
    <p:sldId id="290" r:id="rId21"/>
    <p:sldId id="292" r:id="rId22"/>
    <p:sldId id="303" r:id="rId23"/>
    <p:sldId id="308" r:id="rId24"/>
    <p:sldId id="281" r:id="rId25"/>
    <p:sldId id="282" r:id="rId26"/>
    <p:sldId id="302" r:id="rId27"/>
    <p:sldId id="301" r:id="rId28"/>
    <p:sldId id="309" r:id="rId29"/>
    <p:sldId id="288"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1DB38-1F8D-43B7-9E93-1506C7757D24}" v="534" dt="2020-11-06T20:34:31.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63758" autoAdjust="0"/>
  </p:normalViewPr>
  <p:slideViewPr>
    <p:cSldViewPr>
      <p:cViewPr varScale="1">
        <p:scale>
          <a:sx n="114" d="100"/>
          <a:sy n="114" d="100"/>
        </p:scale>
        <p:origin x="15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e M. Castonguay" userId="1ca5c091-9bcf-45f6-96c2-19b79a4b2604" providerId="ADAL" clId="{1F8786D2-D7F8-4767-97E7-831040163A14}"/>
    <pc:docChg chg="custSel addSld modSld">
      <pc:chgData name="Lynne M. Castonguay" userId="1ca5c091-9bcf-45f6-96c2-19b79a4b2604" providerId="ADAL" clId="{1F8786D2-D7F8-4767-97E7-831040163A14}" dt="2020-07-15T13:48:05.475" v="427" actId="113"/>
      <pc:docMkLst>
        <pc:docMk/>
      </pc:docMkLst>
      <pc:sldChg chg="modSp">
        <pc:chgData name="Lynne M. Castonguay" userId="1ca5c091-9bcf-45f6-96c2-19b79a4b2604" providerId="ADAL" clId="{1F8786D2-D7F8-4767-97E7-831040163A14}" dt="2020-07-15T13:47:16.902" v="423" actId="20577"/>
        <pc:sldMkLst>
          <pc:docMk/>
          <pc:sldMk cId="0" sldId="268"/>
        </pc:sldMkLst>
        <pc:spChg chg="mod">
          <ac:chgData name="Lynne M. Castonguay" userId="1ca5c091-9bcf-45f6-96c2-19b79a4b2604" providerId="ADAL" clId="{1F8786D2-D7F8-4767-97E7-831040163A14}" dt="2020-07-15T13:47:16.902" v="423" actId="20577"/>
          <ac:spMkLst>
            <pc:docMk/>
            <pc:sldMk cId="0" sldId="268"/>
            <ac:spMk id="3" creationId="{00000000-0000-0000-0000-000000000000}"/>
          </ac:spMkLst>
        </pc:spChg>
      </pc:sldChg>
      <pc:sldChg chg="modSp">
        <pc:chgData name="Lynne M. Castonguay" userId="1ca5c091-9bcf-45f6-96c2-19b79a4b2604" providerId="ADAL" clId="{1F8786D2-D7F8-4767-97E7-831040163A14}" dt="2020-07-15T13:48:05.475" v="427" actId="113"/>
        <pc:sldMkLst>
          <pc:docMk/>
          <pc:sldMk cId="0" sldId="281"/>
        </pc:sldMkLst>
        <pc:spChg chg="mod">
          <ac:chgData name="Lynne M. Castonguay" userId="1ca5c091-9bcf-45f6-96c2-19b79a4b2604" providerId="ADAL" clId="{1F8786D2-D7F8-4767-97E7-831040163A14}" dt="2020-07-15T13:48:05.475" v="427" actId="113"/>
          <ac:spMkLst>
            <pc:docMk/>
            <pc:sldMk cId="0" sldId="281"/>
            <ac:spMk id="3" creationId="{00000000-0000-0000-0000-000000000000}"/>
          </ac:spMkLst>
        </pc:spChg>
      </pc:sldChg>
      <pc:sldChg chg="addSp modSp add">
        <pc:chgData name="Lynne M. Castonguay" userId="1ca5c091-9bcf-45f6-96c2-19b79a4b2604" providerId="ADAL" clId="{1F8786D2-D7F8-4767-97E7-831040163A14}" dt="2020-07-15T13:45:57.160" v="347" actId="114"/>
        <pc:sldMkLst>
          <pc:docMk/>
          <pc:sldMk cId="644576047" sldId="303"/>
        </pc:sldMkLst>
        <pc:spChg chg="mod">
          <ac:chgData name="Lynne M. Castonguay" userId="1ca5c091-9bcf-45f6-96c2-19b79a4b2604" providerId="ADAL" clId="{1F8786D2-D7F8-4767-97E7-831040163A14}" dt="2020-07-15T13:45:57.160" v="347" actId="114"/>
          <ac:spMkLst>
            <pc:docMk/>
            <pc:sldMk cId="644576047" sldId="303"/>
            <ac:spMk id="2" creationId="{9E5815EF-5FFB-488B-859A-9CCCDD7237BA}"/>
          </ac:spMkLst>
        </pc:spChg>
        <pc:spChg chg="mod">
          <ac:chgData name="Lynne M. Castonguay" userId="1ca5c091-9bcf-45f6-96c2-19b79a4b2604" providerId="ADAL" clId="{1F8786D2-D7F8-4767-97E7-831040163A14}" dt="2020-07-15T13:38:56.128" v="78" actId="20577"/>
          <ac:spMkLst>
            <pc:docMk/>
            <pc:sldMk cId="644576047" sldId="303"/>
            <ac:spMk id="3" creationId="{0CDD31D1-1C0D-4A7A-81C3-5488DC6A9512}"/>
          </ac:spMkLst>
        </pc:spChg>
        <pc:spChg chg="mod">
          <ac:chgData name="Lynne M. Castonguay" userId="1ca5c091-9bcf-45f6-96c2-19b79a4b2604" providerId="ADAL" clId="{1F8786D2-D7F8-4767-97E7-831040163A14}" dt="2020-07-15T13:39:39.626" v="146" actId="121"/>
          <ac:spMkLst>
            <pc:docMk/>
            <pc:sldMk cId="644576047" sldId="303"/>
            <ac:spMk id="4" creationId="{610CFE36-61E5-474F-B2C3-59C43F91F68A}"/>
          </ac:spMkLst>
        </pc:spChg>
        <pc:picChg chg="add mod">
          <ac:chgData name="Lynne M. Castonguay" userId="1ca5c091-9bcf-45f6-96c2-19b79a4b2604" providerId="ADAL" clId="{1F8786D2-D7F8-4767-97E7-831040163A14}" dt="2020-07-15T13:44:03.734" v="148" actId="1076"/>
          <ac:picMkLst>
            <pc:docMk/>
            <pc:sldMk cId="644576047" sldId="303"/>
            <ac:picMk id="6" creationId="{F034FF4B-83F8-450E-8AE5-A452B69B4B68}"/>
          </ac:picMkLst>
        </pc:picChg>
      </pc:sldChg>
    </pc:docChg>
  </pc:docChgLst>
  <pc:docChgLst>
    <pc:chgData name="Lynne M. Castonguay" userId="1ca5c091-9bcf-45f6-96c2-19b79a4b2604" providerId="ADAL" clId="{3101DB38-1F8D-43B7-9E93-1506C7757D24}"/>
    <pc:docChg chg="undo custSel mod addSld delSld modSld sldOrd">
      <pc:chgData name="Lynne M. Castonguay" userId="1ca5c091-9bcf-45f6-96c2-19b79a4b2604" providerId="ADAL" clId="{3101DB38-1F8D-43B7-9E93-1506C7757D24}" dt="2020-11-06T20:34:36.931" v="4459" actId="20577"/>
      <pc:docMkLst>
        <pc:docMk/>
      </pc:docMkLst>
      <pc:sldChg chg="modSp">
        <pc:chgData name="Lynne M. Castonguay" userId="1ca5c091-9bcf-45f6-96c2-19b79a4b2604" providerId="ADAL" clId="{3101DB38-1F8D-43B7-9E93-1506C7757D24}" dt="2020-11-06T20:33:24.450" v="4450" actId="207"/>
        <pc:sldMkLst>
          <pc:docMk/>
          <pc:sldMk cId="0" sldId="256"/>
        </pc:sldMkLst>
        <pc:spChg chg="mod">
          <ac:chgData name="Lynne M. Castonguay" userId="1ca5c091-9bcf-45f6-96c2-19b79a4b2604" providerId="ADAL" clId="{3101DB38-1F8D-43B7-9E93-1506C7757D24}" dt="2020-11-06T20:33:24.450" v="4450" actId="207"/>
          <ac:spMkLst>
            <pc:docMk/>
            <pc:sldMk cId="0" sldId="256"/>
            <ac:spMk id="3" creationId="{00000000-0000-0000-0000-000000000000}"/>
          </ac:spMkLst>
        </pc:spChg>
      </pc:sldChg>
      <pc:sldChg chg="addSp delSp modSp ord">
        <pc:chgData name="Lynne M. Castonguay" userId="1ca5c091-9bcf-45f6-96c2-19b79a4b2604" providerId="ADAL" clId="{3101DB38-1F8D-43B7-9E93-1506C7757D24}" dt="2020-11-06T15:08:43.672" v="4314" actId="27636"/>
        <pc:sldMkLst>
          <pc:docMk/>
          <pc:sldMk cId="0" sldId="257"/>
        </pc:sldMkLst>
        <pc:spChg chg="mod">
          <ac:chgData name="Lynne M. Castonguay" userId="1ca5c091-9bcf-45f6-96c2-19b79a4b2604" providerId="ADAL" clId="{3101DB38-1F8D-43B7-9E93-1506C7757D24}" dt="2020-11-06T15:08:43.572" v="4313" actId="26606"/>
          <ac:spMkLst>
            <pc:docMk/>
            <pc:sldMk cId="0" sldId="257"/>
            <ac:spMk id="2" creationId="{00000000-0000-0000-0000-000000000000}"/>
          </ac:spMkLst>
        </pc:spChg>
        <pc:spChg chg="mod ord">
          <ac:chgData name="Lynne M. Castonguay" userId="1ca5c091-9bcf-45f6-96c2-19b79a4b2604" providerId="ADAL" clId="{3101DB38-1F8D-43B7-9E93-1506C7757D24}" dt="2020-11-06T15:08:43.672" v="4314" actId="27636"/>
          <ac:spMkLst>
            <pc:docMk/>
            <pc:sldMk cId="0" sldId="257"/>
            <ac:spMk id="3" creationId="{00000000-0000-0000-0000-000000000000}"/>
          </ac:spMkLst>
        </pc:spChg>
        <pc:spChg chg="mod">
          <ac:chgData name="Lynne M. Castonguay" userId="1ca5c091-9bcf-45f6-96c2-19b79a4b2604" providerId="ADAL" clId="{3101DB38-1F8D-43B7-9E93-1506C7757D24}" dt="2020-11-06T15:08:43.572" v="4313" actId="26606"/>
          <ac:spMkLst>
            <pc:docMk/>
            <pc:sldMk cId="0" sldId="257"/>
            <ac:spMk id="4" creationId="{00000000-0000-0000-0000-000000000000}"/>
          </ac:spMkLst>
        </pc:spChg>
        <pc:spChg chg="del">
          <ac:chgData name="Lynne M. Castonguay" userId="1ca5c091-9bcf-45f6-96c2-19b79a4b2604" providerId="ADAL" clId="{3101DB38-1F8D-43B7-9E93-1506C7757D24}" dt="2020-11-06T15:08:43.572" v="4313" actId="26606"/>
          <ac:spMkLst>
            <pc:docMk/>
            <pc:sldMk cId="0" sldId="257"/>
            <ac:spMk id="71" creationId="{E9D11FD5-487C-4A6B-836F-3831DC830FB7}"/>
          </ac:spMkLst>
        </pc:spChg>
        <pc:spChg chg="del">
          <ac:chgData name="Lynne M. Castonguay" userId="1ca5c091-9bcf-45f6-96c2-19b79a4b2604" providerId="ADAL" clId="{3101DB38-1F8D-43B7-9E93-1506C7757D24}" dt="2020-11-06T15:08:43.572" v="4313" actId="26606"/>
          <ac:spMkLst>
            <pc:docMk/>
            <pc:sldMk cId="0" sldId="257"/>
            <ac:spMk id="73" creationId="{99765169-F70D-4841-BE65-62E10CBED84D}"/>
          </ac:spMkLst>
        </pc:spChg>
        <pc:spChg chg="del">
          <ac:chgData name="Lynne M. Castonguay" userId="1ca5c091-9bcf-45f6-96c2-19b79a4b2604" providerId="ADAL" clId="{3101DB38-1F8D-43B7-9E93-1506C7757D24}" dt="2020-11-06T15:08:43.572" v="4313" actId="26606"/>
          <ac:spMkLst>
            <pc:docMk/>
            <pc:sldMk cId="0" sldId="257"/>
            <ac:spMk id="75" creationId="{2A2CC818-8106-45C0-93D5-7051F99F2C81}"/>
          </ac:spMkLst>
        </pc:spChg>
        <pc:spChg chg="add">
          <ac:chgData name="Lynne M. Castonguay" userId="1ca5c091-9bcf-45f6-96c2-19b79a4b2604" providerId="ADAL" clId="{3101DB38-1F8D-43B7-9E93-1506C7757D24}" dt="2020-11-06T15:08:43.572" v="4313" actId="26606"/>
          <ac:spMkLst>
            <pc:docMk/>
            <pc:sldMk cId="0" sldId="257"/>
            <ac:spMk id="80" creationId="{2B258D2B-6AC3-4B3A-A87C-FD7E6517826E}"/>
          </ac:spMkLst>
        </pc:spChg>
        <pc:spChg chg="add">
          <ac:chgData name="Lynne M. Castonguay" userId="1ca5c091-9bcf-45f6-96c2-19b79a4b2604" providerId="ADAL" clId="{3101DB38-1F8D-43B7-9E93-1506C7757D24}" dt="2020-11-06T15:08:43.572" v="4313" actId="26606"/>
          <ac:spMkLst>
            <pc:docMk/>
            <pc:sldMk cId="0" sldId="257"/>
            <ac:spMk id="82" creationId="{8D55DD8B-9BF9-4B91-A22D-2D3F2AEFF189}"/>
          </ac:spMkLst>
        </pc:spChg>
        <pc:picChg chg="add mod ord">
          <ac:chgData name="Lynne M. Castonguay" userId="1ca5c091-9bcf-45f6-96c2-19b79a4b2604" providerId="ADAL" clId="{3101DB38-1F8D-43B7-9E93-1506C7757D24}" dt="2020-11-06T15:08:43.572" v="4313" actId="26606"/>
          <ac:picMkLst>
            <pc:docMk/>
            <pc:sldMk cId="0" sldId="257"/>
            <ac:picMk id="6" creationId="{DED81C33-85DE-44DF-808C-2B78EDA8B076}"/>
          </ac:picMkLst>
        </pc:picChg>
        <pc:picChg chg="del">
          <ac:chgData name="Lynne M. Castonguay" userId="1ca5c091-9bcf-45f6-96c2-19b79a4b2604" providerId="ADAL" clId="{3101DB38-1F8D-43B7-9E93-1506C7757D24}" dt="2020-11-06T13:20:55.936" v="180"/>
          <ac:picMkLst>
            <pc:docMk/>
            <pc:sldMk cId="0" sldId="257"/>
            <ac:picMk id="2050" creationId="{00000000-0000-0000-0000-000000000000}"/>
          </ac:picMkLst>
        </pc:picChg>
      </pc:sldChg>
      <pc:sldChg chg="ord">
        <pc:chgData name="Lynne M. Castonguay" userId="1ca5c091-9bcf-45f6-96c2-19b79a4b2604" providerId="ADAL" clId="{3101DB38-1F8D-43B7-9E93-1506C7757D24}" dt="2020-11-06T13:49:35.717" v="816"/>
        <pc:sldMkLst>
          <pc:docMk/>
          <pc:sldMk cId="0" sldId="259"/>
        </pc:sldMkLst>
      </pc:sldChg>
      <pc:sldChg chg="del">
        <pc:chgData name="Lynne M. Castonguay" userId="1ca5c091-9bcf-45f6-96c2-19b79a4b2604" providerId="ADAL" clId="{3101DB38-1F8D-43B7-9E93-1506C7757D24}" dt="2020-11-06T13:50:06.692" v="818" actId="2696"/>
        <pc:sldMkLst>
          <pc:docMk/>
          <pc:sldMk cId="0" sldId="260"/>
        </pc:sldMkLst>
      </pc:sldChg>
      <pc:sldChg chg="ord">
        <pc:chgData name="Lynne M. Castonguay" userId="1ca5c091-9bcf-45f6-96c2-19b79a4b2604" providerId="ADAL" clId="{3101DB38-1F8D-43B7-9E93-1506C7757D24}" dt="2020-11-06T13:50:54.815" v="820"/>
        <pc:sldMkLst>
          <pc:docMk/>
          <pc:sldMk cId="0" sldId="261"/>
        </pc:sldMkLst>
      </pc:sldChg>
      <pc:sldChg chg="del">
        <pc:chgData name="Lynne M. Castonguay" userId="1ca5c091-9bcf-45f6-96c2-19b79a4b2604" providerId="ADAL" clId="{3101DB38-1F8D-43B7-9E93-1506C7757D24}" dt="2020-11-06T13:50:02.521" v="817" actId="2696"/>
        <pc:sldMkLst>
          <pc:docMk/>
          <pc:sldMk cId="0" sldId="262"/>
        </pc:sldMkLst>
      </pc:sldChg>
      <pc:sldChg chg="modSp">
        <pc:chgData name="Lynne M. Castonguay" userId="1ca5c091-9bcf-45f6-96c2-19b79a4b2604" providerId="ADAL" clId="{3101DB38-1F8D-43B7-9E93-1506C7757D24}" dt="2020-11-06T14:04:15.350" v="833" actId="20577"/>
        <pc:sldMkLst>
          <pc:docMk/>
          <pc:sldMk cId="0" sldId="263"/>
        </pc:sldMkLst>
        <pc:spChg chg="mod">
          <ac:chgData name="Lynne M. Castonguay" userId="1ca5c091-9bcf-45f6-96c2-19b79a4b2604" providerId="ADAL" clId="{3101DB38-1F8D-43B7-9E93-1506C7757D24}" dt="2020-11-06T14:04:15.350" v="833" actId="20577"/>
          <ac:spMkLst>
            <pc:docMk/>
            <pc:sldMk cId="0" sldId="263"/>
            <ac:spMk id="3" creationId="{00000000-0000-0000-0000-000000000000}"/>
          </ac:spMkLst>
        </pc:spChg>
      </pc:sldChg>
      <pc:sldChg chg="addSp modSp mod ord setBg">
        <pc:chgData name="Lynne M. Castonguay" userId="1ca5c091-9bcf-45f6-96c2-19b79a4b2604" providerId="ADAL" clId="{3101DB38-1F8D-43B7-9E93-1506C7757D24}" dt="2020-11-06T15:08:23.939" v="4312" actId="26606"/>
        <pc:sldMkLst>
          <pc:docMk/>
          <pc:sldMk cId="0" sldId="264"/>
        </pc:sldMkLst>
        <pc:spChg chg="mod">
          <ac:chgData name="Lynne M. Castonguay" userId="1ca5c091-9bcf-45f6-96c2-19b79a4b2604" providerId="ADAL" clId="{3101DB38-1F8D-43B7-9E93-1506C7757D24}" dt="2020-11-06T15:08:23.939" v="4312" actId="26606"/>
          <ac:spMkLst>
            <pc:docMk/>
            <pc:sldMk cId="0" sldId="264"/>
            <ac:spMk id="2" creationId="{00000000-0000-0000-0000-000000000000}"/>
          </ac:spMkLst>
        </pc:spChg>
        <pc:spChg chg="mod">
          <ac:chgData name="Lynne M. Castonguay" userId="1ca5c091-9bcf-45f6-96c2-19b79a4b2604" providerId="ADAL" clId="{3101DB38-1F8D-43B7-9E93-1506C7757D24}" dt="2020-11-06T15:08:23.939" v="4312" actId="26606"/>
          <ac:spMkLst>
            <pc:docMk/>
            <pc:sldMk cId="0" sldId="264"/>
            <ac:spMk id="3" creationId="{00000000-0000-0000-0000-000000000000}"/>
          </ac:spMkLst>
        </pc:spChg>
        <pc:spChg chg="mod">
          <ac:chgData name="Lynne M. Castonguay" userId="1ca5c091-9bcf-45f6-96c2-19b79a4b2604" providerId="ADAL" clId="{3101DB38-1F8D-43B7-9E93-1506C7757D24}" dt="2020-11-06T15:08:23.939" v="4312" actId="26606"/>
          <ac:spMkLst>
            <pc:docMk/>
            <pc:sldMk cId="0" sldId="264"/>
            <ac:spMk id="4" creationId="{00000000-0000-0000-0000-000000000000}"/>
          </ac:spMkLst>
        </pc:spChg>
        <pc:spChg chg="add">
          <ac:chgData name="Lynne M. Castonguay" userId="1ca5c091-9bcf-45f6-96c2-19b79a4b2604" providerId="ADAL" clId="{3101DB38-1F8D-43B7-9E93-1506C7757D24}" dt="2020-11-06T15:08:23.939" v="4312" actId="26606"/>
          <ac:spMkLst>
            <pc:docMk/>
            <pc:sldMk cId="0" sldId="264"/>
            <ac:spMk id="99" creationId="{4EB21FA6-8B6A-4699-8408-91E69980018A}"/>
          </ac:spMkLst>
        </pc:spChg>
        <pc:spChg chg="add">
          <ac:chgData name="Lynne M. Castonguay" userId="1ca5c091-9bcf-45f6-96c2-19b79a4b2604" providerId="ADAL" clId="{3101DB38-1F8D-43B7-9E93-1506C7757D24}" dt="2020-11-06T15:08:23.939" v="4312" actId="26606"/>
          <ac:spMkLst>
            <pc:docMk/>
            <pc:sldMk cId="0" sldId="264"/>
            <ac:spMk id="101" creationId="{BA1AABB7-0FD0-4445-8B8B-7A0C680C5CE8}"/>
          </ac:spMkLst>
        </pc:spChg>
        <pc:spChg chg="add">
          <ac:chgData name="Lynne M. Castonguay" userId="1ca5c091-9bcf-45f6-96c2-19b79a4b2604" providerId="ADAL" clId="{3101DB38-1F8D-43B7-9E93-1506C7757D24}" dt="2020-11-06T15:08:23.939" v="4312" actId="26606"/>
          <ac:spMkLst>
            <pc:docMk/>
            <pc:sldMk cId="0" sldId="264"/>
            <ac:spMk id="103" creationId="{2F2D0089-EE06-49C0-9C5F-56B94DF2D329}"/>
          </ac:spMkLst>
        </pc:spChg>
        <pc:grpChg chg="add">
          <ac:chgData name="Lynne M. Castonguay" userId="1ca5c091-9bcf-45f6-96c2-19b79a4b2604" providerId="ADAL" clId="{3101DB38-1F8D-43B7-9E93-1506C7757D24}" dt="2020-11-06T15:08:23.939" v="4312" actId="26606"/>
          <ac:grpSpMkLst>
            <pc:docMk/>
            <pc:sldMk cId="0" sldId="264"/>
            <ac:grpSpMk id="71" creationId="{F27737A0-D7E0-4415-8E90-FD4F69E76C19}"/>
          </ac:grpSpMkLst>
        </pc:grpChg>
        <pc:grpChg chg="add">
          <ac:chgData name="Lynne M. Castonguay" userId="1ca5c091-9bcf-45f6-96c2-19b79a4b2604" providerId="ADAL" clId="{3101DB38-1F8D-43B7-9E93-1506C7757D24}" dt="2020-11-06T15:08:23.939" v="4312" actId="26606"/>
          <ac:grpSpMkLst>
            <pc:docMk/>
            <pc:sldMk cId="0" sldId="264"/>
            <ac:grpSpMk id="85" creationId="{57D8AB18-1DD7-4D60-B9FA-190B47BB267A}"/>
          </ac:grpSpMkLst>
        </pc:grpChg>
        <pc:picChg chg="mod ord">
          <ac:chgData name="Lynne M. Castonguay" userId="1ca5c091-9bcf-45f6-96c2-19b79a4b2604" providerId="ADAL" clId="{3101DB38-1F8D-43B7-9E93-1506C7757D24}" dt="2020-11-06T15:08:23.939" v="4312" actId="26606"/>
          <ac:picMkLst>
            <pc:docMk/>
            <pc:sldMk cId="0" sldId="264"/>
            <ac:picMk id="11266" creationId="{00000000-0000-0000-0000-000000000000}"/>
          </ac:picMkLst>
        </pc:picChg>
      </pc:sldChg>
      <pc:sldChg chg="modSp">
        <pc:chgData name="Lynne M. Castonguay" userId="1ca5c091-9bcf-45f6-96c2-19b79a4b2604" providerId="ADAL" clId="{3101DB38-1F8D-43B7-9E93-1506C7757D24}" dt="2020-11-06T14:05:32.151" v="885" actId="20577"/>
        <pc:sldMkLst>
          <pc:docMk/>
          <pc:sldMk cId="0" sldId="265"/>
        </pc:sldMkLst>
        <pc:graphicFrameChg chg="mod">
          <ac:chgData name="Lynne M. Castonguay" userId="1ca5c091-9bcf-45f6-96c2-19b79a4b2604" providerId="ADAL" clId="{3101DB38-1F8D-43B7-9E93-1506C7757D24}" dt="2020-11-06T14:05:32.151" v="885" actId="20577"/>
          <ac:graphicFrameMkLst>
            <pc:docMk/>
            <pc:sldMk cId="0" sldId="265"/>
            <ac:graphicFrameMk id="5" creationId="{00000000-0000-0000-0000-000000000000}"/>
          </ac:graphicFrameMkLst>
        </pc:graphicFrameChg>
      </pc:sldChg>
      <pc:sldChg chg="modSp">
        <pc:chgData name="Lynne M. Castonguay" userId="1ca5c091-9bcf-45f6-96c2-19b79a4b2604" providerId="ADAL" clId="{3101DB38-1F8D-43B7-9E93-1506C7757D24}" dt="2020-11-06T14:08:10.823" v="1203" actId="20577"/>
        <pc:sldMkLst>
          <pc:docMk/>
          <pc:sldMk cId="0" sldId="266"/>
        </pc:sldMkLst>
        <pc:graphicFrameChg chg="mod">
          <ac:chgData name="Lynne M. Castonguay" userId="1ca5c091-9bcf-45f6-96c2-19b79a4b2604" providerId="ADAL" clId="{3101DB38-1F8D-43B7-9E93-1506C7757D24}" dt="2020-11-06T14:08:10.823" v="1203" actId="20577"/>
          <ac:graphicFrameMkLst>
            <pc:docMk/>
            <pc:sldMk cId="0" sldId="266"/>
            <ac:graphicFrameMk id="5" creationId="{00000000-0000-0000-0000-000000000000}"/>
          </ac:graphicFrameMkLst>
        </pc:graphicFrameChg>
      </pc:sldChg>
      <pc:sldChg chg="addSp modSp mod setBg setClrOvrMap">
        <pc:chgData name="Lynne M. Castonguay" userId="1ca5c091-9bcf-45f6-96c2-19b79a4b2604" providerId="ADAL" clId="{3101DB38-1F8D-43B7-9E93-1506C7757D24}" dt="2020-11-06T15:08:07.507" v="4311" actId="26606"/>
        <pc:sldMkLst>
          <pc:docMk/>
          <pc:sldMk cId="0" sldId="267"/>
        </pc:sldMkLst>
        <pc:spChg chg="mod">
          <ac:chgData name="Lynne M. Castonguay" userId="1ca5c091-9bcf-45f6-96c2-19b79a4b2604" providerId="ADAL" clId="{3101DB38-1F8D-43B7-9E93-1506C7757D24}" dt="2020-11-06T15:08:07.507" v="4311" actId="26606"/>
          <ac:spMkLst>
            <pc:docMk/>
            <pc:sldMk cId="0" sldId="267"/>
            <ac:spMk id="2" creationId="{00000000-0000-0000-0000-000000000000}"/>
          </ac:spMkLst>
        </pc:spChg>
        <pc:spChg chg="mod">
          <ac:chgData name="Lynne M. Castonguay" userId="1ca5c091-9bcf-45f6-96c2-19b79a4b2604" providerId="ADAL" clId="{3101DB38-1F8D-43B7-9E93-1506C7757D24}" dt="2020-11-06T15:08:07.507" v="4311" actId="26606"/>
          <ac:spMkLst>
            <pc:docMk/>
            <pc:sldMk cId="0" sldId="267"/>
            <ac:spMk id="3" creationId="{00000000-0000-0000-0000-000000000000}"/>
          </ac:spMkLst>
        </pc:spChg>
        <pc:spChg chg="mod">
          <ac:chgData name="Lynne M. Castonguay" userId="1ca5c091-9bcf-45f6-96c2-19b79a4b2604" providerId="ADAL" clId="{3101DB38-1F8D-43B7-9E93-1506C7757D24}" dt="2020-11-06T15:08:07.507" v="4311" actId="26606"/>
          <ac:spMkLst>
            <pc:docMk/>
            <pc:sldMk cId="0" sldId="267"/>
            <ac:spMk id="4" creationId="{00000000-0000-0000-0000-000000000000}"/>
          </ac:spMkLst>
        </pc:spChg>
        <pc:spChg chg="add">
          <ac:chgData name="Lynne M. Castonguay" userId="1ca5c091-9bcf-45f6-96c2-19b79a4b2604" providerId="ADAL" clId="{3101DB38-1F8D-43B7-9E93-1506C7757D24}" dt="2020-11-06T15:08:07.507" v="4311" actId="26606"/>
          <ac:spMkLst>
            <pc:docMk/>
            <pc:sldMk cId="0" sldId="267"/>
            <ac:spMk id="99" creationId="{4EB21FA6-8B6A-4699-8408-91E69980018A}"/>
          </ac:spMkLst>
        </pc:spChg>
        <pc:spChg chg="add">
          <ac:chgData name="Lynne M. Castonguay" userId="1ca5c091-9bcf-45f6-96c2-19b79a4b2604" providerId="ADAL" clId="{3101DB38-1F8D-43B7-9E93-1506C7757D24}" dt="2020-11-06T15:08:07.507" v="4311" actId="26606"/>
          <ac:spMkLst>
            <pc:docMk/>
            <pc:sldMk cId="0" sldId="267"/>
            <ac:spMk id="101" creationId="{BA1AABB7-0FD0-4445-8B8B-7A0C680C5CE8}"/>
          </ac:spMkLst>
        </pc:spChg>
        <pc:spChg chg="add">
          <ac:chgData name="Lynne M. Castonguay" userId="1ca5c091-9bcf-45f6-96c2-19b79a4b2604" providerId="ADAL" clId="{3101DB38-1F8D-43B7-9E93-1506C7757D24}" dt="2020-11-06T15:08:07.507" v="4311" actId="26606"/>
          <ac:spMkLst>
            <pc:docMk/>
            <pc:sldMk cId="0" sldId="267"/>
            <ac:spMk id="103" creationId="{95FFA5E0-4C70-431D-A19D-18415F6C4009}"/>
          </ac:spMkLst>
        </pc:spChg>
        <pc:spChg chg="add">
          <ac:chgData name="Lynne M. Castonguay" userId="1ca5c091-9bcf-45f6-96c2-19b79a4b2604" providerId="ADAL" clId="{3101DB38-1F8D-43B7-9E93-1506C7757D24}" dt="2020-11-06T15:08:07.507" v="4311" actId="26606"/>
          <ac:spMkLst>
            <pc:docMk/>
            <pc:sldMk cId="0" sldId="267"/>
            <ac:spMk id="105" creationId="{BBE55C11-4C41-45E4-A00F-83DEE6BB51A8}"/>
          </ac:spMkLst>
        </pc:spChg>
        <pc:grpChg chg="add">
          <ac:chgData name="Lynne M. Castonguay" userId="1ca5c091-9bcf-45f6-96c2-19b79a4b2604" providerId="ADAL" clId="{3101DB38-1F8D-43B7-9E93-1506C7757D24}" dt="2020-11-06T15:08:07.507" v="4311" actId="26606"/>
          <ac:grpSpMkLst>
            <pc:docMk/>
            <pc:sldMk cId="0" sldId="267"/>
            <ac:grpSpMk id="71" creationId="{F27737A0-D7E0-4415-8E90-FD4F69E76C19}"/>
          </ac:grpSpMkLst>
        </pc:grpChg>
        <pc:grpChg chg="add">
          <ac:chgData name="Lynne M. Castonguay" userId="1ca5c091-9bcf-45f6-96c2-19b79a4b2604" providerId="ADAL" clId="{3101DB38-1F8D-43B7-9E93-1506C7757D24}" dt="2020-11-06T15:08:07.507" v="4311" actId="26606"/>
          <ac:grpSpMkLst>
            <pc:docMk/>
            <pc:sldMk cId="0" sldId="267"/>
            <ac:grpSpMk id="85" creationId="{57D8AB18-1DD7-4D60-B9FA-190B47BB267A}"/>
          </ac:grpSpMkLst>
        </pc:grpChg>
        <pc:picChg chg="mod ord">
          <ac:chgData name="Lynne M. Castonguay" userId="1ca5c091-9bcf-45f6-96c2-19b79a4b2604" providerId="ADAL" clId="{3101DB38-1F8D-43B7-9E93-1506C7757D24}" dt="2020-11-06T15:08:07.507" v="4311" actId="26606"/>
          <ac:picMkLst>
            <pc:docMk/>
            <pc:sldMk cId="0" sldId="267"/>
            <ac:picMk id="10242" creationId="{00000000-0000-0000-0000-000000000000}"/>
          </ac:picMkLst>
        </pc:picChg>
      </pc:sldChg>
      <pc:sldChg chg="addSp delSp modSp del delDesignElem">
        <pc:chgData name="Lynne M. Castonguay" userId="1ca5c091-9bcf-45f6-96c2-19b79a4b2604" providerId="ADAL" clId="{3101DB38-1F8D-43B7-9E93-1506C7757D24}" dt="2020-11-06T14:24:57.397" v="2266" actId="2696"/>
        <pc:sldMkLst>
          <pc:docMk/>
          <pc:sldMk cId="0" sldId="268"/>
        </pc:sldMkLst>
        <pc:spChg chg="mod">
          <ac:chgData name="Lynne M. Castonguay" userId="1ca5c091-9bcf-45f6-96c2-19b79a4b2604" providerId="ADAL" clId="{3101DB38-1F8D-43B7-9E93-1506C7757D24}" dt="2020-11-06T14:24:47.957" v="2265" actId="6549"/>
          <ac:spMkLst>
            <pc:docMk/>
            <pc:sldMk cId="0" sldId="268"/>
            <ac:spMk id="2" creationId="{00000000-0000-0000-0000-000000000000}"/>
          </ac:spMkLst>
        </pc:spChg>
        <pc:spChg chg="mod">
          <ac:chgData name="Lynne M. Castonguay" userId="1ca5c091-9bcf-45f6-96c2-19b79a4b2604" providerId="ADAL" clId="{3101DB38-1F8D-43B7-9E93-1506C7757D24}" dt="2020-11-06T14:23:51.010" v="2262" actId="5793"/>
          <ac:spMkLst>
            <pc:docMk/>
            <pc:sldMk cId="0" sldId="268"/>
            <ac:spMk id="3" creationId="{00000000-0000-0000-0000-000000000000}"/>
          </ac:spMkLst>
        </pc:spChg>
        <pc:spChg chg="add del mod">
          <ac:chgData name="Lynne M. Castonguay" userId="1ca5c091-9bcf-45f6-96c2-19b79a4b2604" providerId="ADAL" clId="{3101DB38-1F8D-43B7-9E93-1506C7757D24}" dt="2020-11-06T14:24:40.815" v="2264"/>
          <ac:spMkLst>
            <pc:docMk/>
            <pc:sldMk cId="0" sldId="268"/>
            <ac:spMk id="5" creationId="{3B6E3EC8-DEB0-4C8F-9435-62D1C52C51CD}"/>
          </ac:spMkLst>
        </pc:spChg>
        <pc:spChg chg="del">
          <ac:chgData name="Lynne M. Castonguay" userId="1ca5c091-9bcf-45f6-96c2-19b79a4b2604" providerId="ADAL" clId="{3101DB38-1F8D-43B7-9E93-1506C7757D24}" dt="2020-11-06T14:20:21.337" v="2093"/>
          <ac:spMkLst>
            <pc:docMk/>
            <pc:sldMk cId="0" sldId="268"/>
            <ac:spMk id="84" creationId="{4EB21FA6-8B6A-4699-8408-91E69980018A}"/>
          </ac:spMkLst>
        </pc:spChg>
        <pc:spChg chg="del">
          <ac:chgData name="Lynne M. Castonguay" userId="1ca5c091-9bcf-45f6-96c2-19b79a4b2604" providerId="ADAL" clId="{3101DB38-1F8D-43B7-9E93-1506C7757D24}" dt="2020-11-06T14:20:21.337" v="2093"/>
          <ac:spMkLst>
            <pc:docMk/>
            <pc:sldMk cId="0" sldId="268"/>
            <ac:spMk id="86" creationId="{BA1AABB7-0FD0-4445-8B8B-7A0C680C5CE8}"/>
          </ac:spMkLst>
        </pc:spChg>
        <pc:grpChg chg="del">
          <ac:chgData name="Lynne M. Castonguay" userId="1ca5c091-9bcf-45f6-96c2-19b79a4b2604" providerId="ADAL" clId="{3101DB38-1F8D-43B7-9E93-1506C7757D24}" dt="2020-11-06T14:20:21.337" v="2093"/>
          <ac:grpSpMkLst>
            <pc:docMk/>
            <pc:sldMk cId="0" sldId="268"/>
            <ac:grpSpMk id="56" creationId="{F27737A0-D7E0-4415-8E90-FD4F69E76C19}"/>
          </ac:grpSpMkLst>
        </pc:grpChg>
        <pc:grpChg chg="del">
          <ac:chgData name="Lynne M. Castonguay" userId="1ca5c091-9bcf-45f6-96c2-19b79a4b2604" providerId="ADAL" clId="{3101DB38-1F8D-43B7-9E93-1506C7757D24}" dt="2020-11-06T14:20:21.337" v="2093"/>
          <ac:grpSpMkLst>
            <pc:docMk/>
            <pc:sldMk cId="0" sldId="268"/>
            <ac:grpSpMk id="70" creationId="{57D8AB18-1DD7-4D60-B9FA-190B47BB267A}"/>
          </ac:grpSpMkLst>
        </pc:grpChg>
        <pc:picChg chg="del">
          <ac:chgData name="Lynne M. Castonguay" userId="1ca5c091-9bcf-45f6-96c2-19b79a4b2604" providerId="ADAL" clId="{3101DB38-1F8D-43B7-9E93-1506C7757D24}" dt="2020-11-06T14:19:58.750" v="2088"/>
          <ac:picMkLst>
            <pc:docMk/>
            <pc:sldMk cId="0" sldId="268"/>
            <ac:picMk id="7" creationId="{A7CD983D-F45F-44CC-AD48-A5C3F0D5B6F5}"/>
          </ac:picMkLst>
        </pc:picChg>
      </pc:sldChg>
      <pc:sldChg chg="modSp">
        <pc:chgData name="Lynne M. Castonguay" userId="1ca5c091-9bcf-45f6-96c2-19b79a4b2604" providerId="ADAL" clId="{3101DB38-1F8D-43B7-9E93-1506C7757D24}" dt="2020-11-06T14:07:33.254" v="1155" actId="20577"/>
        <pc:sldMkLst>
          <pc:docMk/>
          <pc:sldMk cId="0" sldId="269"/>
        </pc:sldMkLst>
        <pc:spChg chg="mod">
          <ac:chgData name="Lynne M. Castonguay" userId="1ca5c091-9bcf-45f6-96c2-19b79a4b2604" providerId="ADAL" clId="{3101DB38-1F8D-43B7-9E93-1506C7757D24}" dt="2020-11-06T14:07:33.254" v="1155" actId="20577"/>
          <ac:spMkLst>
            <pc:docMk/>
            <pc:sldMk cId="0" sldId="269"/>
            <ac:spMk id="3" creationId="{00000000-0000-0000-0000-000000000000}"/>
          </ac:spMkLst>
        </pc:spChg>
      </pc:sldChg>
      <pc:sldChg chg="modSp">
        <pc:chgData name="Lynne M. Castonguay" userId="1ca5c091-9bcf-45f6-96c2-19b79a4b2604" providerId="ADAL" clId="{3101DB38-1F8D-43B7-9E93-1506C7757D24}" dt="2020-11-06T14:14:22.579" v="2075" actId="20577"/>
        <pc:sldMkLst>
          <pc:docMk/>
          <pc:sldMk cId="0" sldId="271"/>
        </pc:sldMkLst>
        <pc:spChg chg="mod">
          <ac:chgData name="Lynne M. Castonguay" userId="1ca5c091-9bcf-45f6-96c2-19b79a4b2604" providerId="ADAL" clId="{3101DB38-1F8D-43B7-9E93-1506C7757D24}" dt="2020-11-06T14:14:22.579" v="2075" actId="20577"/>
          <ac:spMkLst>
            <pc:docMk/>
            <pc:sldMk cId="0" sldId="271"/>
            <ac:spMk id="2" creationId="{00000000-0000-0000-0000-000000000000}"/>
          </ac:spMkLst>
        </pc:spChg>
      </pc:sldChg>
      <pc:sldChg chg="del">
        <pc:chgData name="Lynne M. Castonguay" userId="1ca5c091-9bcf-45f6-96c2-19b79a4b2604" providerId="ADAL" clId="{3101DB38-1F8D-43B7-9E93-1506C7757D24}" dt="2020-11-06T14:15:55.694" v="2083" actId="2696"/>
        <pc:sldMkLst>
          <pc:docMk/>
          <pc:sldMk cId="0" sldId="272"/>
        </pc:sldMkLst>
      </pc:sldChg>
      <pc:sldChg chg="del">
        <pc:chgData name="Lynne M. Castonguay" userId="1ca5c091-9bcf-45f6-96c2-19b79a4b2604" providerId="ADAL" clId="{3101DB38-1F8D-43B7-9E93-1506C7757D24}" dt="2020-11-06T14:16:05.456" v="2084" actId="2696"/>
        <pc:sldMkLst>
          <pc:docMk/>
          <pc:sldMk cId="0" sldId="273"/>
        </pc:sldMkLst>
      </pc:sldChg>
      <pc:sldChg chg="del">
        <pc:chgData name="Lynne M. Castonguay" userId="1ca5c091-9bcf-45f6-96c2-19b79a4b2604" providerId="ADAL" clId="{3101DB38-1F8D-43B7-9E93-1506C7757D24}" dt="2020-11-06T14:16:14.087" v="2085" actId="2696"/>
        <pc:sldMkLst>
          <pc:docMk/>
          <pc:sldMk cId="0" sldId="274"/>
        </pc:sldMkLst>
      </pc:sldChg>
      <pc:sldChg chg="del">
        <pc:chgData name="Lynne M. Castonguay" userId="1ca5c091-9bcf-45f6-96c2-19b79a4b2604" providerId="ADAL" clId="{3101DB38-1F8D-43B7-9E93-1506C7757D24}" dt="2020-11-06T14:16:20.730" v="2086" actId="2696"/>
        <pc:sldMkLst>
          <pc:docMk/>
          <pc:sldMk cId="0" sldId="275"/>
        </pc:sldMkLst>
      </pc:sldChg>
      <pc:sldChg chg="ord">
        <pc:chgData name="Lynne M. Castonguay" userId="1ca5c091-9bcf-45f6-96c2-19b79a4b2604" providerId="ADAL" clId="{3101DB38-1F8D-43B7-9E93-1506C7757D24}" dt="2020-11-06T14:16:42.915" v="2087"/>
        <pc:sldMkLst>
          <pc:docMk/>
          <pc:sldMk cId="0" sldId="276"/>
        </pc:sldMkLst>
      </pc:sldChg>
      <pc:sldChg chg="modSp">
        <pc:chgData name="Lynne M. Castonguay" userId="1ca5c091-9bcf-45f6-96c2-19b79a4b2604" providerId="ADAL" clId="{3101DB38-1F8D-43B7-9E93-1506C7757D24}" dt="2020-11-06T14:29:12.438" v="2981" actId="20577"/>
        <pc:sldMkLst>
          <pc:docMk/>
          <pc:sldMk cId="0" sldId="281"/>
        </pc:sldMkLst>
        <pc:spChg chg="mod">
          <ac:chgData name="Lynne M. Castonguay" userId="1ca5c091-9bcf-45f6-96c2-19b79a4b2604" providerId="ADAL" clId="{3101DB38-1F8D-43B7-9E93-1506C7757D24}" dt="2020-11-06T14:29:12.438" v="2981" actId="20577"/>
          <ac:spMkLst>
            <pc:docMk/>
            <pc:sldMk cId="0" sldId="281"/>
            <ac:spMk id="3" creationId="{00000000-0000-0000-0000-000000000000}"/>
          </ac:spMkLst>
        </pc:spChg>
      </pc:sldChg>
      <pc:sldChg chg="modSp">
        <pc:chgData name="Lynne M. Castonguay" userId="1ca5c091-9bcf-45f6-96c2-19b79a4b2604" providerId="ADAL" clId="{3101DB38-1F8D-43B7-9E93-1506C7757D24}" dt="2020-11-06T14:29:45.099" v="2997" actId="20577"/>
        <pc:sldMkLst>
          <pc:docMk/>
          <pc:sldMk cId="0" sldId="282"/>
        </pc:sldMkLst>
        <pc:spChg chg="mod">
          <ac:chgData name="Lynne M. Castonguay" userId="1ca5c091-9bcf-45f6-96c2-19b79a4b2604" providerId="ADAL" clId="{3101DB38-1F8D-43B7-9E93-1506C7757D24}" dt="2020-11-06T14:29:45.099" v="2997" actId="20577"/>
          <ac:spMkLst>
            <pc:docMk/>
            <pc:sldMk cId="0" sldId="282"/>
            <ac:spMk id="3" creationId="{00000000-0000-0000-0000-000000000000}"/>
          </ac:spMkLst>
        </pc:spChg>
      </pc:sldChg>
      <pc:sldChg chg="del">
        <pc:chgData name="Lynne M. Castonguay" userId="1ca5c091-9bcf-45f6-96c2-19b79a4b2604" providerId="ADAL" clId="{3101DB38-1F8D-43B7-9E93-1506C7757D24}" dt="2020-11-06T14:05:40.813" v="886" actId="2696"/>
        <pc:sldMkLst>
          <pc:docMk/>
          <pc:sldMk cId="0" sldId="289"/>
        </pc:sldMkLst>
      </pc:sldChg>
      <pc:sldChg chg="modSp">
        <pc:chgData name="Lynne M. Castonguay" userId="1ca5c091-9bcf-45f6-96c2-19b79a4b2604" providerId="ADAL" clId="{3101DB38-1F8D-43B7-9E93-1506C7757D24}" dt="2020-11-06T14:15:34.034" v="2082" actId="113"/>
        <pc:sldMkLst>
          <pc:docMk/>
          <pc:sldMk cId="0" sldId="290"/>
        </pc:sldMkLst>
        <pc:spChg chg="mod">
          <ac:chgData name="Lynne M. Castonguay" userId="1ca5c091-9bcf-45f6-96c2-19b79a4b2604" providerId="ADAL" clId="{3101DB38-1F8D-43B7-9E93-1506C7757D24}" dt="2020-11-06T14:14:48.907" v="2076" actId="207"/>
          <ac:spMkLst>
            <pc:docMk/>
            <pc:sldMk cId="0" sldId="290"/>
            <ac:spMk id="2" creationId="{00000000-0000-0000-0000-000000000000}"/>
          </ac:spMkLst>
        </pc:spChg>
        <pc:spChg chg="mod">
          <ac:chgData name="Lynne M. Castonguay" userId="1ca5c091-9bcf-45f6-96c2-19b79a4b2604" providerId="ADAL" clId="{3101DB38-1F8D-43B7-9E93-1506C7757D24}" dt="2020-11-06T14:15:34.034" v="2082" actId="113"/>
          <ac:spMkLst>
            <pc:docMk/>
            <pc:sldMk cId="0" sldId="290"/>
            <ac:spMk id="3" creationId="{00000000-0000-0000-0000-000000000000}"/>
          </ac:spMkLst>
        </pc:spChg>
      </pc:sldChg>
      <pc:sldChg chg="modSp">
        <pc:chgData name="Lynne M. Castonguay" userId="1ca5c091-9bcf-45f6-96c2-19b79a4b2604" providerId="ADAL" clId="{3101DB38-1F8D-43B7-9E93-1506C7757D24}" dt="2020-11-06T13:42:52.132" v="639" actId="20577"/>
        <pc:sldMkLst>
          <pc:docMk/>
          <pc:sldMk cId="672362323" sldId="293"/>
        </pc:sldMkLst>
        <pc:spChg chg="mod">
          <ac:chgData name="Lynne M. Castonguay" userId="1ca5c091-9bcf-45f6-96c2-19b79a4b2604" providerId="ADAL" clId="{3101DB38-1F8D-43B7-9E93-1506C7757D24}" dt="2020-11-06T13:42:52.132" v="639" actId="20577"/>
          <ac:spMkLst>
            <pc:docMk/>
            <pc:sldMk cId="672362323" sldId="293"/>
            <ac:spMk id="3" creationId="{00000000-0000-0000-0000-000000000000}"/>
          </ac:spMkLst>
        </pc:spChg>
      </pc:sldChg>
      <pc:sldChg chg="modSp">
        <pc:chgData name="Lynne M. Castonguay" userId="1ca5c091-9bcf-45f6-96c2-19b79a4b2604" providerId="ADAL" clId="{3101DB38-1F8D-43B7-9E93-1506C7757D24}" dt="2020-11-06T13:47:47.178" v="737"/>
        <pc:sldMkLst>
          <pc:docMk/>
          <pc:sldMk cId="2338529977" sldId="295"/>
        </pc:sldMkLst>
        <pc:graphicFrameChg chg="mod">
          <ac:chgData name="Lynne M. Castonguay" userId="1ca5c091-9bcf-45f6-96c2-19b79a4b2604" providerId="ADAL" clId="{3101DB38-1F8D-43B7-9E93-1506C7757D24}" dt="2020-11-06T13:47:47.178" v="737"/>
          <ac:graphicFrameMkLst>
            <pc:docMk/>
            <pc:sldMk cId="2338529977" sldId="295"/>
            <ac:graphicFrameMk id="13" creationId="{942C586F-6CD3-4F7C-BEA6-90E37926FC65}"/>
          </ac:graphicFrameMkLst>
        </pc:graphicFrameChg>
      </pc:sldChg>
      <pc:sldChg chg="modSp del">
        <pc:chgData name="Lynne M. Castonguay" userId="1ca5c091-9bcf-45f6-96c2-19b79a4b2604" providerId="ADAL" clId="{3101DB38-1F8D-43B7-9E93-1506C7757D24}" dt="2020-11-06T13:49:14.588" v="815" actId="2696"/>
        <pc:sldMkLst>
          <pc:docMk/>
          <pc:sldMk cId="1110314633" sldId="296"/>
        </pc:sldMkLst>
        <pc:spChg chg="mod">
          <ac:chgData name="Lynne M. Castonguay" userId="1ca5c091-9bcf-45f6-96c2-19b79a4b2604" providerId="ADAL" clId="{3101DB38-1F8D-43B7-9E93-1506C7757D24}" dt="2020-11-06T13:44:27.812" v="693"/>
          <ac:spMkLst>
            <pc:docMk/>
            <pc:sldMk cId="1110314633" sldId="296"/>
            <ac:spMk id="3" creationId="{00000000-0000-0000-0000-000000000000}"/>
          </ac:spMkLst>
        </pc:spChg>
      </pc:sldChg>
      <pc:sldChg chg="modSp del ord">
        <pc:chgData name="Lynne M. Castonguay" userId="1ca5c091-9bcf-45f6-96c2-19b79a4b2604" providerId="ADAL" clId="{3101DB38-1F8D-43B7-9E93-1506C7757D24}" dt="2020-11-06T20:33:43.520" v="4451" actId="2696"/>
        <pc:sldMkLst>
          <pc:docMk/>
          <pc:sldMk cId="1960485077" sldId="298"/>
        </pc:sldMkLst>
        <pc:spChg chg="mod">
          <ac:chgData name="Lynne M. Castonguay" userId="1ca5c091-9bcf-45f6-96c2-19b79a4b2604" providerId="ADAL" clId="{3101DB38-1F8D-43B7-9E93-1506C7757D24}" dt="2020-11-06T13:12:41.262" v="60" actId="5793"/>
          <ac:spMkLst>
            <pc:docMk/>
            <pc:sldMk cId="1960485077" sldId="298"/>
            <ac:spMk id="5" creationId="{00000000-0000-0000-0000-000000000000}"/>
          </ac:spMkLst>
        </pc:spChg>
      </pc:sldChg>
      <pc:sldChg chg="modSp ord">
        <pc:chgData name="Lynne M. Castonguay" userId="1ca5c091-9bcf-45f6-96c2-19b79a4b2604" providerId="ADAL" clId="{3101DB38-1F8D-43B7-9E93-1506C7757D24}" dt="2020-11-06T14:30:26.592" v="3011" actId="20577"/>
        <pc:sldMkLst>
          <pc:docMk/>
          <pc:sldMk cId="2964321537" sldId="301"/>
        </pc:sldMkLst>
        <pc:spChg chg="mod">
          <ac:chgData name="Lynne M. Castonguay" userId="1ca5c091-9bcf-45f6-96c2-19b79a4b2604" providerId="ADAL" clId="{3101DB38-1F8D-43B7-9E93-1506C7757D24}" dt="2020-11-06T13:19:10.045" v="155" actId="114"/>
          <ac:spMkLst>
            <pc:docMk/>
            <pc:sldMk cId="2964321537" sldId="301"/>
            <ac:spMk id="2" creationId="{204F2783-335C-425A-A57A-20BD74DF7742}"/>
          </ac:spMkLst>
        </pc:spChg>
        <pc:spChg chg="mod">
          <ac:chgData name="Lynne M. Castonguay" userId="1ca5c091-9bcf-45f6-96c2-19b79a4b2604" providerId="ADAL" clId="{3101DB38-1F8D-43B7-9E93-1506C7757D24}" dt="2020-11-06T14:30:26.592" v="3011" actId="20577"/>
          <ac:spMkLst>
            <pc:docMk/>
            <pc:sldMk cId="2964321537" sldId="301"/>
            <ac:spMk id="3" creationId="{A7C3D25C-8E6A-4B4C-89A8-2ED8CDEEB243}"/>
          </ac:spMkLst>
        </pc:spChg>
      </pc:sldChg>
      <pc:sldChg chg="modSp ord">
        <pc:chgData name="Lynne M. Castonguay" userId="1ca5c091-9bcf-45f6-96c2-19b79a4b2604" providerId="ADAL" clId="{3101DB38-1F8D-43B7-9E93-1506C7757D24}" dt="2020-11-06T13:36:29.981" v="606"/>
        <pc:sldMkLst>
          <pc:docMk/>
          <pc:sldMk cId="283889922" sldId="302"/>
        </pc:sldMkLst>
        <pc:spChg chg="mod">
          <ac:chgData name="Lynne M. Castonguay" userId="1ca5c091-9bcf-45f6-96c2-19b79a4b2604" providerId="ADAL" clId="{3101DB38-1F8D-43B7-9E93-1506C7757D24}" dt="2020-11-06T13:13:27.448" v="103" actId="114"/>
          <ac:spMkLst>
            <pc:docMk/>
            <pc:sldMk cId="283889922" sldId="302"/>
            <ac:spMk id="2" creationId="{BBBF2FFB-1DE6-4387-BD0B-8ED2767876FD}"/>
          </ac:spMkLst>
        </pc:spChg>
        <pc:spChg chg="mod">
          <ac:chgData name="Lynne M. Castonguay" userId="1ca5c091-9bcf-45f6-96c2-19b79a4b2604" providerId="ADAL" clId="{3101DB38-1F8D-43B7-9E93-1506C7757D24}" dt="2020-11-06T13:24:19.525" v="209" actId="207"/>
          <ac:spMkLst>
            <pc:docMk/>
            <pc:sldMk cId="283889922" sldId="302"/>
            <ac:spMk id="3" creationId="{5F756AA0-F6A8-4BFF-92DA-351CC99CA0E9}"/>
          </ac:spMkLst>
        </pc:spChg>
      </pc:sldChg>
      <pc:sldChg chg="addSp modSp add ord">
        <pc:chgData name="Lynne M. Castonguay" userId="1ca5c091-9bcf-45f6-96c2-19b79a4b2604" providerId="ADAL" clId="{3101DB38-1F8D-43B7-9E93-1506C7757D24}" dt="2020-11-06T20:34:31.318" v="4457" actId="20577"/>
        <pc:sldMkLst>
          <pc:docMk/>
          <pc:sldMk cId="4058743644" sldId="304"/>
        </pc:sldMkLst>
        <pc:spChg chg="mod">
          <ac:chgData name="Lynne M. Castonguay" userId="1ca5c091-9bcf-45f6-96c2-19b79a4b2604" providerId="ADAL" clId="{3101DB38-1F8D-43B7-9E93-1506C7757D24}" dt="2020-11-06T13:33:18.496" v="594" actId="20577"/>
          <ac:spMkLst>
            <pc:docMk/>
            <pc:sldMk cId="4058743644" sldId="304"/>
            <ac:spMk id="2" creationId="{45A90A3D-E9C9-4783-BCA2-EC2AFE8111D1}"/>
          </ac:spMkLst>
        </pc:spChg>
        <pc:spChg chg="mod">
          <ac:chgData name="Lynne M. Castonguay" userId="1ca5c091-9bcf-45f6-96c2-19b79a4b2604" providerId="ADAL" clId="{3101DB38-1F8D-43B7-9E93-1506C7757D24}" dt="2020-11-06T13:25:45.635" v="234" actId="20577"/>
          <ac:spMkLst>
            <pc:docMk/>
            <pc:sldMk cId="4058743644" sldId="304"/>
            <ac:spMk id="3" creationId="{EEF5BCFF-88E2-4798-AB34-025EF89795B6}"/>
          </ac:spMkLst>
        </pc:spChg>
        <pc:graphicFrameChg chg="add mod">
          <ac:chgData name="Lynne M. Castonguay" userId="1ca5c091-9bcf-45f6-96c2-19b79a4b2604" providerId="ADAL" clId="{3101DB38-1F8D-43B7-9E93-1506C7757D24}" dt="2020-11-06T20:34:31.318" v="4457" actId="20577"/>
          <ac:graphicFrameMkLst>
            <pc:docMk/>
            <pc:sldMk cId="4058743644" sldId="304"/>
            <ac:graphicFrameMk id="7" creationId="{C20C2AC4-CD09-4B16-9FA9-543582A834BA}"/>
          </ac:graphicFrameMkLst>
        </pc:graphicFrameChg>
        <pc:picChg chg="add mod">
          <ac:chgData name="Lynne M. Castonguay" userId="1ca5c091-9bcf-45f6-96c2-19b79a4b2604" providerId="ADAL" clId="{3101DB38-1F8D-43B7-9E93-1506C7757D24}" dt="2020-11-06T13:38:34.920" v="613" actId="1076"/>
          <ac:picMkLst>
            <pc:docMk/>
            <pc:sldMk cId="4058743644" sldId="304"/>
            <ac:picMk id="9" creationId="{D18042EB-282D-4935-95FA-B9E0A9031B44}"/>
          </ac:picMkLst>
        </pc:picChg>
        <pc:picChg chg="add mod">
          <ac:chgData name="Lynne M. Castonguay" userId="1ca5c091-9bcf-45f6-96c2-19b79a4b2604" providerId="ADAL" clId="{3101DB38-1F8D-43B7-9E93-1506C7757D24}" dt="2020-11-06T13:40:31.780" v="623" actId="1076"/>
          <ac:picMkLst>
            <pc:docMk/>
            <pc:sldMk cId="4058743644" sldId="304"/>
            <ac:picMk id="11" creationId="{BDD3EFAD-C97A-4071-B58F-CAB38D951473}"/>
          </ac:picMkLst>
        </pc:picChg>
      </pc:sldChg>
      <pc:sldChg chg="add del">
        <pc:chgData name="Lynne M. Castonguay" userId="1ca5c091-9bcf-45f6-96c2-19b79a4b2604" providerId="ADAL" clId="{3101DB38-1F8D-43B7-9E93-1506C7757D24}" dt="2020-11-06T13:46:42.403" v="712" actId="2696"/>
        <pc:sldMkLst>
          <pc:docMk/>
          <pc:sldMk cId="1788818998" sldId="305"/>
        </pc:sldMkLst>
      </pc:sldChg>
      <pc:sldChg chg="addSp modSp add">
        <pc:chgData name="Lynne M. Castonguay" userId="1ca5c091-9bcf-45f6-96c2-19b79a4b2604" providerId="ADAL" clId="{3101DB38-1F8D-43B7-9E93-1506C7757D24}" dt="2020-11-06T13:48:47.053" v="814" actId="114"/>
        <pc:sldMkLst>
          <pc:docMk/>
          <pc:sldMk cId="212793425" sldId="306"/>
        </pc:sldMkLst>
        <pc:spChg chg="mod">
          <ac:chgData name="Lynne M. Castonguay" userId="1ca5c091-9bcf-45f6-96c2-19b79a4b2604" providerId="ADAL" clId="{3101DB38-1F8D-43B7-9E93-1506C7757D24}" dt="2020-11-06T13:48:47.053" v="814" actId="114"/>
          <ac:spMkLst>
            <pc:docMk/>
            <pc:sldMk cId="212793425" sldId="306"/>
            <ac:spMk id="2" creationId="{796A1F79-6530-4499-8479-EC9297E0A763}"/>
          </ac:spMkLst>
        </pc:spChg>
        <pc:spChg chg="mod">
          <ac:chgData name="Lynne M. Castonguay" userId="1ca5c091-9bcf-45f6-96c2-19b79a4b2604" providerId="ADAL" clId="{3101DB38-1F8D-43B7-9E93-1506C7757D24}" dt="2020-11-06T13:44:13.551" v="692" actId="20577"/>
          <ac:spMkLst>
            <pc:docMk/>
            <pc:sldMk cId="212793425" sldId="306"/>
            <ac:spMk id="3" creationId="{FA1A130D-1565-426F-AC4C-0B92374A3558}"/>
          </ac:spMkLst>
        </pc:spChg>
        <pc:spChg chg="add mod">
          <ac:chgData name="Lynne M. Castonguay" userId="1ca5c091-9bcf-45f6-96c2-19b79a4b2604" providerId="ADAL" clId="{3101DB38-1F8D-43B7-9E93-1506C7757D24}" dt="2020-11-06T13:46:07.081" v="711" actId="5793"/>
          <ac:spMkLst>
            <pc:docMk/>
            <pc:sldMk cId="212793425" sldId="306"/>
            <ac:spMk id="5" creationId="{A238A0B7-160D-46E7-8DC8-C9E8A9D5EAA3}"/>
          </ac:spMkLst>
        </pc:spChg>
      </pc:sldChg>
      <pc:sldChg chg="modSp add ord">
        <pc:chgData name="Lynne M. Castonguay" userId="1ca5c091-9bcf-45f6-96c2-19b79a4b2604" providerId="ADAL" clId="{3101DB38-1F8D-43B7-9E93-1506C7757D24}" dt="2020-11-06T14:13:28.583" v="2019"/>
        <pc:sldMkLst>
          <pc:docMk/>
          <pc:sldMk cId="471114711" sldId="307"/>
        </pc:sldMkLst>
        <pc:spChg chg="mod">
          <ac:chgData name="Lynne M. Castonguay" userId="1ca5c091-9bcf-45f6-96c2-19b79a4b2604" providerId="ADAL" clId="{3101DB38-1F8D-43B7-9E93-1506C7757D24}" dt="2020-11-06T14:09:18.655" v="1232" actId="20577"/>
          <ac:spMkLst>
            <pc:docMk/>
            <pc:sldMk cId="471114711" sldId="307"/>
            <ac:spMk id="2" creationId="{80F134E7-E89E-4399-8CEB-74BB02B0C872}"/>
          </ac:spMkLst>
        </pc:spChg>
        <pc:spChg chg="mod">
          <ac:chgData name="Lynne M. Castonguay" userId="1ca5c091-9bcf-45f6-96c2-19b79a4b2604" providerId="ADAL" clId="{3101DB38-1F8D-43B7-9E93-1506C7757D24}" dt="2020-11-06T14:12:56.195" v="2018" actId="20577"/>
          <ac:spMkLst>
            <pc:docMk/>
            <pc:sldMk cId="471114711" sldId="307"/>
            <ac:spMk id="3" creationId="{6B475AB8-1BF8-4FC0-81CD-744479C74970}"/>
          </ac:spMkLst>
        </pc:spChg>
      </pc:sldChg>
      <pc:sldChg chg="addSp delSp modSp add">
        <pc:chgData name="Lynne M. Castonguay" userId="1ca5c091-9bcf-45f6-96c2-19b79a4b2604" providerId="ADAL" clId="{3101DB38-1F8D-43B7-9E93-1506C7757D24}" dt="2020-11-06T20:34:36.931" v="4459" actId="20577"/>
        <pc:sldMkLst>
          <pc:docMk/>
          <pc:sldMk cId="4249742164" sldId="308"/>
        </pc:sldMkLst>
        <pc:spChg chg="del">
          <ac:chgData name="Lynne M. Castonguay" userId="1ca5c091-9bcf-45f6-96c2-19b79a4b2604" providerId="ADAL" clId="{3101DB38-1F8D-43B7-9E93-1506C7757D24}" dt="2020-11-06T14:25:12.751" v="2268"/>
          <ac:spMkLst>
            <pc:docMk/>
            <pc:sldMk cId="4249742164" sldId="308"/>
            <ac:spMk id="2" creationId="{69A06849-B010-40B5-90E6-42F07A2C585A}"/>
          </ac:spMkLst>
        </pc:spChg>
        <pc:spChg chg="del">
          <ac:chgData name="Lynne M. Castonguay" userId="1ca5c091-9bcf-45f6-96c2-19b79a4b2604" providerId="ADAL" clId="{3101DB38-1F8D-43B7-9E93-1506C7757D24}" dt="2020-11-06T14:25:12.751" v="2268"/>
          <ac:spMkLst>
            <pc:docMk/>
            <pc:sldMk cId="4249742164" sldId="308"/>
            <ac:spMk id="3" creationId="{18BA0321-6B27-4ACC-A5CA-4C25E0EDB446}"/>
          </ac:spMkLst>
        </pc:spChg>
        <pc:spChg chg="del">
          <ac:chgData name="Lynne M. Castonguay" userId="1ca5c091-9bcf-45f6-96c2-19b79a4b2604" providerId="ADAL" clId="{3101DB38-1F8D-43B7-9E93-1506C7757D24}" dt="2020-11-06T14:25:12.751" v="2268"/>
          <ac:spMkLst>
            <pc:docMk/>
            <pc:sldMk cId="4249742164" sldId="308"/>
            <ac:spMk id="4" creationId="{232354B4-31D1-4112-9165-828D82AE8196}"/>
          </ac:spMkLst>
        </pc:spChg>
        <pc:spChg chg="add mod">
          <ac:chgData name="Lynne M. Castonguay" userId="1ca5c091-9bcf-45f6-96c2-19b79a4b2604" providerId="ADAL" clId="{3101DB38-1F8D-43B7-9E93-1506C7757D24}" dt="2020-11-06T14:27:32.222" v="2841" actId="20577"/>
          <ac:spMkLst>
            <pc:docMk/>
            <pc:sldMk cId="4249742164" sldId="308"/>
            <ac:spMk id="6" creationId="{432B4CE6-7DAC-4A94-94A3-45243B03BF25}"/>
          </ac:spMkLst>
        </pc:spChg>
        <pc:spChg chg="add mod">
          <ac:chgData name="Lynne M. Castonguay" userId="1ca5c091-9bcf-45f6-96c2-19b79a4b2604" providerId="ADAL" clId="{3101DB38-1F8D-43B7-9E93-1506C7757D24}" dt="2020-11-06T20:34:36.931" v="4459" actId="20577"/>
          <ac:spMkLst>
            <pc:docMk/>
            <pc:sldMk cId="4249742164" sldId="308"/>
            <ac:spMk id="7" creationId="{14C5ABEC-612C-4251-B47A-DF5E9BCE1FFB}"/>
          </ac:spMkLst>
        </pc:spChg>
      </pc:sldChg>
      <pc:sldChg chg="modSp add">
        <pc:chgData name="Lynne M. Castonguay" userId="1ca5c091-9bcf-45f6-96c2-19b79a4b2604" providerId="ADAL" clId="{3101DB38-1F8D-43B7-9E93-1506C7757D24}" dt="2020-11-06T14:36:56.757" v="3676" actId="14100"/>
        <pc:sldMkLst>
          <pc:docMk/>
          <pc:sldMk cId="3558432274" sldId="309"/>
        </pc:sldMkLst>
        <pc:spChg chg="mod">
          <ac:chgData name="Lynne M. Castonguay" userId="1ca5c091-9bcf-45f6-96c2-19b79a4b2604" providerId="ADAL" clId="{3101DB38-1F8D-43B7-9E93-1506C7757D24}" dt="2020-11-06T14:35:55.488" v="3669" actId="20577"/>
          <ac:spMkLst>
            <pc:docMk/>
            <pc:sldMk cId="3558432274" sldId="309"/>
            <ac:spMk id="2" creationId="{098CC199-F3C1-4BB3-8F19-DC3C9FBF20FE}"/>
          </ac:spMkLst>
        </pc:spChg>
        <pc:spChg chg="mod">
          <ac:chgData name="Lynne M. Castonguay" userId="1ca5c091-9bcf-45f6-96c2-19b79a4b2604" providerId="ADAL" clId="{3101DB38-1F8D-43B7-9E93-1506C7757D24}" dt="2020-11-06T14:36:56.757" v="3676" actId="14100"/>
          <ac:spMkLst>
            <pc:docMk/>
            <pc:sldMk cId="3558432274" sldId="309"/>
            <ac:spMk id="3" creationId="{A0C20239-5B40-4976-BD94-88F91509508C}"/>
          </ac:spMkLst>
        </pc:spChg>
      </pc:sldChg>
      <pc:sldChg chg="modSp add">
        <pc:chgData name="Lynne M. Castonguay" userId="1ca5c091-9bcf-45f6-96c2-19b79a4b2604" providerId="ADAL" clId="{3101DB38-1F8D-43B7-9E93-1506C7757D24}" dt="2020-11-06T14:43:14.212" v="4310" actId="20577"/>
        <pc:sldMkLst>
          <pc:docMk/>
          <pc:sldMk cId="612320851" sldId="310"/>
        </pc:sldMkLst>
        <pc:spChg chg="mod">
          <ac:chgData name="Lynne M. Castonguay" userId="1ca5c091-9bcf-45f6-96c2-19b79a4b2604" providerId="ADAL" clId="{3101DB38-1F8D-43B7-9E93-1506C7757D24}" dt="2020-11-06T14:37:29.238" v="3697" actId="20577"/>
          <ac:spMkLst>
            <pc:docMk/>
            <pc:sldMk cId="612320851" sldId="310"/>
            <ac:spMk id="2" creationId="{31B6B999-9206-4DD5-89CB-7FD330C097AF}"/>
          </ac:spMkLst>
        </pc:spChg>
        <pc:spChg chg="mod">
          <ac:chgData name="Lynne M. Castonguay" userId="1ca5c091-9bcf-45f6-96c2-19b79a4b2604" providerId="ADAL" clId="{3101DB38-1F8D-43B7-9E93-1506C7757D24}" dt="2020-11-06T14:43:14.212" v="4310" actId="20577"/>
          <ac:spMkLst>
            <pc:docMk/>
            <pc:sldMk cId="612320851" sldId="310"/>
            <ac:spMk id="3" creationId="{9FAEA0C1-6CC4-4FCB-AB35-5BECC72FC525}"/>
          </ac:spMkLst>
        </pc:sp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055C2-9338-4532-896C-C49694B766E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CA"/>
        </a:p>
      </dgm:t>
    </dgm:pt>
    <dgm:pt modelId="{EFD4A4E4-B69A-46EE-8213-A6636EDEEE89}">
      <dgm:prSet phldrT="[Texte]"/>
      <dgm:spPr/>
      <dgm:t>
        <a:bodyPr/>
        <a:lstStyle/>
        <a:p>
          <a:r>
            <a:rPr lang="fr-CA" dirty="0"/>
            <a:t>Conseil des gouverneurs </a:t>
          </a:r>
        </a:p>
      </dgm:t>
    </dgm:pt>
    <dgm:pt modelId="{B25D2CEF-A48C-4E6F-855D-8AC405992EE0}" type="parTrans" cxnId="{7886BADB-5F82-41E9-9AC9-8B4BB72FB466}">
      <dgm:prSet/>
      <dgm:spPr/>
      <dgm:t>
        <a:bodyPr/>
        <a:lstStyle/>
        <a:p>
          <a:endParaRPr lang="fr-CA"/>
        </a:p>
      </dgm:t>
    </dgm:pt>
    <dgm:pt modelId="{49C82924-F7CA-4FC3-A83F-7EAC77A6AC02}" type="sibTrans" cxnId="{7886BADB-5F82-41E9-9AC9-8B4BB72FB466}">
      <dgm:prSet/>
      <dgm:spPr/>
      <dgm:t>
        <a:bodyPr/>
        <a:lstStyle/>
        <a:p>
          <a:endParaRPr lang="fr-CA"/>
        </a:p>
      </dgm:t>
    </dgm:pt>
    <dgm:pt modelId="{C3C23E5A-6EE3-46FB-8BD0-CA50BDF74FE2}">
      <dgm:prSet phldrT="[Texte]"/>
      <dgm:spPr/>
      <dgm:t>
        <a:bodyPr/>
        <a:lstStyle/>
        <a:p>
          <a:r>
            <a:rPr lang="fr-CA" dirty="0"/>
            <a:t>Recteur et vice-chancelier</a:t>
          </a:r>
        </a:p>
      </dgm:t>
    </dgm:pt>
    <dgm:pt modelId="{6AE78BC4-C630-4D0D-BCB6-2C8635451BF9}" type="parTrans" cxnId="{5BA22E03-8501-4C0F-9B82-1789E7980E38}">
      <dgm:prSet/>
      <dgm:spPr/>
      <dgm:t>
        <a:bodyPr/>
        <a:lstStyle/>
        <a:p>
          <a:endParaRPr lang="fr-CA"/>
        </a:p>
      </dgm:t>
    </dgm:pt>
    <dgm:pt modelId="{5AB71B35-F339-47DC-98FD-4000823C3573}" type="sibTrans" cxnId="{5BA22E03-8501-4C0F-9B82-1789E7980E38}">
      <dgm:prSet/>
      <dgm:spPr/>
      <dgm:t>
        <a:bodyPr/>
        <a:lstStyle/>
        <a:p>
          <a:endParaRPr lang="fr-CA"/>
        </a:p>
      </dgm:t>
    </dgm:pt>
    <dgm:pt modelId="{DF991C36-C858-4C69-95FD-31312192ED01}">
      <dgm:prSet/>
      <dgm:spPr/>
      <dgm:t>
        <a:bodyPr/>
        <a:lstStyle/>
        <a:p>
          <a:r>
            <a:rPr lang="fr-CA" dirty="0"/>
            <a:t>Sénat académique</a:t>
          </a:r>
        </a:p>
      </dgm:t>
    </dgm:pt>
    <dgm:pt modelId="{4DBCA64A-53B3-4867-A220-89254F9AEB77}" type="parTrans" cxnId="{E147B883-6ED6-47BA-B770-7F765EA34597}">
      <dgm:prSet/>
      <dgm:spPr/>
      <dgm:t>
        <a:bodyPr/>
        <a:lstStyle/>
        <a:p>
          <a:endParaRPr lang="fr-CA"/>
        </a:p>
      </dgm:t>
    </dgm:pt>
    <dgm:pt modelId="{5983C41F-5063-4D54-80F4-940FBBAAE8B9}" type="sibTrans" cxnId="{E147B883-6ED6-47BA-B770-7F765EA34597}">
      <dgm:prSet/>
      <dgm:spPr/>
      <dgm:t>
        <a:bodyPr/>
        <a:lstStyle/>
        <a:p>
          <a:endParaRPr lang="fr-CA"/>
        </a:p>
      </dgm:t>
    </dgm:pt>
    <dgm:pt modelId="{AA216428-85E5-4EDC-9C44-6E7B5C0D5819}">
      <dgm:prSet/>
      <dgm:spPr/>
      <dgm:t>
        <a:bodyPr/>
        <a:lstStyle/>
        <a:p>
          <a:r>
            <a:rPr lang="fr-CA" dirty="0"/>
            <a:t>Chancelière</a:t>
          </a:r>
        </a:p>
      </dgm:t>
    </dgm:pt>
    <dgm:pt modelId="{071962DE-9726-45E9-81E3-6A1FB2129AEC}" type="parTrans" cxnId="{3CE707FF-E8AC-41D5-94DB-C30756C1F0B8}">
      <dgm:prSet/>
      <dgm:spPr/>
      <dgm:t>
        <a:bodyPr/>
        <a:lstStyle/>
        <a:p>
          <a:endParaRPr lang="fr-CA"/>
        </a:p>
      </dgm:t>
    </dgm:pt>
    <dgm:pt modelId="{7D9D7C7A-F5EF-4213-A6C6-87828D273742}" type="sibTrans" cxnId="{3CE707FF-E8AC-41D5-94DB-C30756C1F0B8}">
      <dgm:prSet/>
      <dgm:spPr/>
      <dgm:t>
        <a:bodyPr/>
        <a:lstStyle/>
        <a:p>
          <a:endParaRPr lang="fr-CA"/>
        </a:p>
      </dgm:t>
    </dgm:pt>
    <dgm:pt modelId="{A6D547DC-C71D-477B-A76F-9A040CB7D50B}">
      <dgm:prSet/>
      <dgm:spPr/>
      <dgm:t>
        <a:bodyPr/>
        <a:lstStyle/>
        <a:p>
          <a:r>
            <a:rPr lang="fr-CA" dirty="0"/>
            <a:t>Vice-recteur Administration et ressources humaines</a:t>
          </a:r>
        </a:p>
      </dgm:t>
    </dgm:pt>
    <dgm:pt modelId="{FE57EBE3-5C75-4340-8BA5-A3F1BD78A4B4}" type="parTrans" cxnId="{83F71522-B419-4DBB-B8F5-FE84AF5BA66B}">
      <dgm:prSet/>
      <dgm:spPr/>
      <dgm:t>
        <a:bodyPr/>
        <a:lstStyle/>
        <a:p>
          <a:endParaRPr lang="fr-CA"/>
        </a:p>
      </dgm:t>
    </dgm:pt>
    <dgm:pt modelId="{D96EF09A-7BB9-41F7-A12B-501C75A04E6A}" type="sibTrans" cxnId="{83F71522-B419-4DBB-B8F5-FE84AF5BA66B}">
      <dgm:prSet/>
      <dgm:spPr/>
      <dgm:t>
        <a:bodyPr/>
        <a:lstStyle/>
        <a:p>
          <a:endParaRPr lang="fr-CA"/>
        </a:p>
      </dgm:t>
    </dgm:pt>
    <dgm:pt modelId="{640F19AB-7535-417D-BEB8-EE39D0C4F013}">
      <dgm:prSet/>
      <dgm:spPr/>
      <dgm:t>
        <a:bodyPr/>
        <a:lstStyle/>
        <a:p>
          <a:r>
            <a:rPr lang="fr-CA" dirty="0"/>
            <a:t>Vice-recteur Enseignement et recherche </a:t>
          </a:r>
        </a:p>
      </dgm:t>
    </dgm:pt>
    <dgm:pt modelId="{F7BB145D-45D6-409E-9EB7-29CB85B9BA04}" type="parTrans" cxnId="{C8811191-FA15-4810-87C3-D907A142D8BE}">
      <dgm:prSet/>
      <dgm:spPr/>
      <dgm:t>
        <a:bodyPr/>
        <a:lstStyle/>
        <a:p>
          <a:endParaRPr lang="fr-CA"/>
        </a:p>
      </dgm:t>
    </dgm:pt>
    <dgm:pt modelId="{D7610B2A-BA87-4755-B2E8-F47E64074AC3}" type="sibTrans" cxnId="{C8811191-FA15-4810-87C3-D907A142D8BE}">
      <dgm:prSet/>
      <dgm:spPr/>
      <dgm:t>
        <a:bodyPr/>
        <a:lstStyle/>
        <a:p>
          <a:endParaRPr lang="fr-CA"/>
        </a:p>
      </dgm:t>
    </dgm:pt>
    <dgm:pt modelId="{478B5CB9-05BA-4C1B-9823-609A67D57281}">
      <dgm:prSet/>
      <dgm:spPr/>
      <dgm:t>
        <a:bodyPr/>
        <a:lstStyle/>
        <a:p>
          <a:r>
            <a:rPr lang="fr-CA" dirty="0"/>
            <a:t>Vice-recteur Campus d’Edmundston</a:t>
          </a:r>
        </a:p>
      </dgm:t>
    </dgm:pt>
    <dgm:pt modelId="{1B4F26D6-1C94-4DFD-870D-0DE8897ED59B}" type="parTrans" cxnId="{E4AEF85B-2664-4BF8-A5FC-678B7131FC01}">
      <dgm:prSet/>
      <dgm:spPr/>
      <dgm:t>
        <a:bodyPr/>
        <a:lstStyle/>
        <a:p>
          <a:endParaRPr lang="fr-CA"/>
        </a:p>
      </dgm:t>
    </dgm:pt>
    <dgm:pt modelId="{41F04BAA-109A-45D0-B13E-35B468D651D0}" type="sibTrans" cxnId="{E4AEF85B-2664-4BF8-A5FC-678B7131FC01}">
      <dgm:prSet/>
      <dgm:spPr/>
      <dgm:t>
        <a:bodyPr/>
        <a:lstStyle/>
        <a:p>
          <a:endParaRPr lang="fr-CA"/>
        </a:p>
      </dgm:t>
    </dgm:pt>
    <dgm:pt modelId="{05D090AA-6C53-44D2-B6EF-ACC94925AC15}">
      <dgm:prSet/>
      <dgm:spPr/>
      <dgm:t>
        <a:bodyPr/>
        <a:lstStyle/>
        <a:p>
          <a:r>
            <a:rPr lang="fr-CA" dirty="0"/>
            <a:t>Vice-recteur Campus de Shippagan</a:t>
          </a:r>
        </a:p>
      </dgm:t>
    </dgm:pt>
    <dgm:pt modelId="{5EAC6874-14B0-4116-A97E-D5F974D7A342}" type="parTrans" cxnId="{BA52F10A-4532-4110-9C66-9B00AD82FB91}">
      <dgm:prSet/>
      <dgm:spPr/>
      <dgm:t>
        <a:bodyPr/>
        <a:lstStyle/>
        <a:p>
          <a:endParaRPr lang="fr-CA"/>
        </a:p>
      </dgm:t>
    </dgm:pt>
    <dgm:pt modelId="{3173FF91-FE7A-4979-ADB5-EC295BD82BBB}" type="sibTrans" cxnId="{BA52F10A-4532-4110-9C66-9B00AD82FB91}">
      <dgm:prSet/>
      <dgm:spPr/>
      <dgm:t>
        <a:bodyPr/>
        <a:lstStyle/>
        <a:p>
          <a:endParaRPr lang="fr-CA"/>
        </a:p>
      </dgm:t>
    </dgm:pt>
    <dgm:pt modelId="{D854EFE7-FDE3-44A2-B1C8-C28A589B2DE0}">
      <dgm:prSet/>
      <dgm:spPr/>
      <dgm:t>
        <a:bodyPr/>
        <a:lstStyle/>
        <a:p>
          <a:r>
            <a:rPr lang="fr-CA" dirty="0"/>
            <a:t>Secrétaire générale</a:t>
          </a:r>
        </a:p>
      </dgm:t>
    </dgm:pt>
    <dgm:pt modelId="{242520A1-01C6-4142-A355-77D0793D976E}" type="parTrans" cxnId="{A8F6B012-51D1-4E9D-9A9A-DC76075B5BDD}">
      <dgm:prSet/>
      <dgm:spPr/>
      <dgm:t>
        <a:bodyPr/>
        <a:lstStyle/>
        <a:p>
          <a:endParaRPr lang="fr-CA"/>
        </a:p>
      </dgm:t>
    </dgm:pt>
    <dgm:pt modelId="{8E4C9DA2-693C-418E-A282-F07449549923}" type="sibTrans" cxnId="{A8F6B012-51D1-4E9D-9A9A-DC76075B5BDD}">
      <dgm:prSet/>
      <dgm:spPr/>
      <dgm:t>
        <a:bodyPr/>
        <a:lstStyle/>
        <a:p>
          <a:endParaRPr lang="fr-CA"/>
        </a:p>
      </dgm:t>
    </dgm:pt>
    <dgm:pt modelId="{10D7BC91-CFB5-48AC-9646-04B4AD32FC76}" type="pres">
      <dgm:prSet presAssocID="{4EA055C2-9338-4532-896C-C49694B766E0}" presName="hierChild1" presStyleCnt="0">
        <dgm:presLayoutVars>
          <dgm:orgChart val="1"/>
          <dgm:chPref val="1"/>
          <dgm:dir/>
          <dgm:animOne val="branch"/>
          <dgm:animLvl val="lvl"/>
          <dgm:resizeHandles/>
        </dgm:presLayoutVars>
      </dgm:prSet>
      <dgm:spPr/>
    </dgm:pt>
    <dgm:pt modelId="{BDA36BCE-C7EE-4F4A-ACA1-26C0236B2DFC}" type="pres">
      <dgm:prSet presAssocID="{AA216428-85E5-4EDC-9C44-6E7B5C0D5819}" presName="hierRoot1" presStyleCnt="0">
        <dgm:presLayoutVars>
          <dgm:hierBranch val="init"/>
        </dgm:presLayoutVars>
      </dgm:prSet>
      <dgm:spPr/>
    </dgm:pt>
    <dgm:pt modelId="{8FE4E119-36D3-470F-9C47-9A9209F7551C}" type="pres">
      <dgm:prSet presAssocID="{AA216428-85E5-4EDC-9C44-6E7B5C0D5819}" presName="rootComposite1" presStyleCnt="0"/>
      <dgm:spPr/>
    </dgm:pt>
    <dgm:pt modelId="{E20E0861-9CB8-452E-B676-18561A66F349}" type="pres">
      <dgm:prSet presAssocID="{AA216428-85E5-4EDC-9C44-6E7B5C0D5819}" presName="rootText1" presStyleLbl="node0" presStyleIdx="0" presStyleCnt="3">
        <dgm:presLayoutVars>
          <dgm:chPref val="3"/>
        </dgm:presLayoutVars>
      </dgm:prSet>
      <dgm:spPr>
        <a:prstGeom prst="ellipse">
          <a:avLst/>
        </a:prstGeom>
      </dgm:spPr>
    </dgm:pt>
    <dgm:pt modelId="{18803A30-D374-4424-8D75-4C81774D9E9A}" type="pres">
      <dgm:prSet presAssocID="{AA216428-85E5-4EDC-9C44-6E7B5C0D5819}" presName="rootConnector1" presStyleLbl="node1" presStyleIdx="0" presStyleCnt="0"/>
      <dgm:spPr/>
    </dgm:pt>
    <dgm:pt modelId="{FC2A24D5-8742-45FA-AB47-AA7B38F01F85}" type="pres">
      <dgm:prSet presAssocID="{AA216428-85E5-4EDC-9C44-6E7B5C0D5819}" presName="hierChild2" presStyleCnt="0"/>
      <dgm:spPr/>
    </dgm:pt>
    <dgm:pt modelId="{CCF6FC91-A41C-4AEF-AE15-5727C3D6C821}" type="pres">
      <dgm:prSet presAssocID="{AA216428-85E5-4EDC-9C44-6E7B5C0D5819}" presName="hierChild3" presStyleCnt="0"/>
      <dgm:spPr/>
    </dgm:pt>
    <dgm:pt modelId="{F47B2A07-F9B8-448D-8863-CF5D48A564E5}" type="pres">
      <dgm:prSet presAssocID="{EFD4A4E4-B69A-46EE-8213-A6636EDEEE89}" presName="hierRoot1" presStyleCnt="0">
        <dgm:presLayoutVars>
          <dgm:hierBranch val="init"/>
        </dgm:presLayoutVars>
      </dgm:prSet>
      <dgm:spPr/>
    </dgm:pt>
    <dgm:pt modelId="{148DF5EF-20B7-427C-9B55-DA31817D6D3D}" type="pres">
      <dgm:prSet presAssocID="{EFD4A4E4-B69A-46EE-8213-A6636EDEEE89}" presName="rootComposite1" presStyleCnt="0"/>
      <dgm:spPr/>
    </dgm:pt>
    <dgm:pt modelId="{92D9855A-743F-46EF-8823-BA02664962AF}" type="pres">
      <dgm:prSet presAssocID="{EFD4A4E4-B69A-46EE-8213-A6636EDEEE89}" presName="rootText1" presStyleLbl="node0" presStyleIdx="1" presStyleCnt="3">
        <dgm:presLayoutVars>
          <dgm:chPref val="3"/>
        </dgm:presLayoutVars>
      </dgm:prSet>
      <dgm:spPr/>
    </dgm:pt>
    <dgm:pt modelId="{42126900-B75A-44A2-8ADF-673F44359FCB}" type="pres">
      <dgm:prSet presAssocID="{EFD4A4E4-B69A-46EE-8213-A6636EDEEE89}" presName="rootConnector1" presStyleLbl="node1" presStyleIdx="0" presStyleCnt="0"/>
      <dgm:spPr/>
    </dgm:pt>
    <dgm:pt modelId="{1F665389-6E13-4A4E-BEB6-0FEF14E0AA5D}" type="pres">
      <dgm:prSet presAssocID="{EFD4A4E4-B69A-46EE-8213-A6636EDEEE89}" presName="hierChild2" presStyleCnt="0"/>
      <dgm:spPr/>
    </dgm:pt>
    <dgm:pt modelId="{ED569067-1878-42F8-916A-D1EDEC481E90}" type="pres">
      <dgm:prSet presAssocID="{6AE78BC4-C630-4D0D-BCB6-2C8635451BF9}" presName="Name37" presStyleLbl="parChTrans1D2" presStyleIdx="0" presStyleCnt="1"/>
      <dgm:spPr/>
    </dgm:pt>
    <dgm:pt modelId="{652E9BDB-3223-45CA-AF8A-ADDE3BDB3EAD}" type="pres">
      <dgm:prSet presAssocID="{C3C23E5A-6EE3-46FB-8BD0-CA50BDF74FE2}" presName="hierRoot2" presStyleCnt="0">
        <dgm:presLayoutVars>
          <dgm:hierBranch val="init"/>
        </dgm:presLayoutVars>
      </dgm:prSet>
      <dgm:spPr/>
    </dgm:pt>
    <dgm:pt modelId="{A4814186-CC06-41E3-8273-14B08BDD6F1E}" type="pres">
      <dgm:prSet presAssocID="{C3C23E5A-6EE3-46FB-8BD0-CA50BDF74FE2}" presName="rootComposite" presStyleCnt="0"/>
      <dgm:spPr/>
    </dgm:pt>
    <dgm:pt modelId="{AE807D46-2A6A-4434-8D45-A048A90B1A22}" type="pres">
      <dgm:prSet presAssocID="{C3C23E5A-6EE3-46FB-8BD0-CA50BDF74FE2}" presName="rootText" presStyleLbl="node2" presStyleIdx="0" presStyleCnt="1">
        <dgm:presLayoutVars>
          <dgm:chPref val="3"/>
        </dgm:presLayoutVars>
      </dgm:prSet>
      <dgm:spPr/>
    </dgm:pt>
    <dgm:pt modelId="{0D3EC94C-8E77-4286-BF02-CC7E512BC38D}" type="pres">
      <dgm:prSet presAssocID="{C3C23E5A-6EE3-46FB-8BD0-CA50BDF74FE2}" presName="rootConnector" presStyleLbl="node2" presStyleIdx="0" presStyleCnt="1"/>
      <dgm:spPr/>
    </dgm:pt>
    <dgm:pt modelId="{70E4AAAB-2612-4244-AD60-6DC9FC451B7C}" type="pres">
      <dgm:prSet presAssocID="{C3C23E5A-6EE3-46FB-8BD0-CA50BDF74FE2}" presName="hierChild4" presStyleCnt="0"/>
      <dgm:spPr/>
    </dgm:pt>
    <dgm:pt modelId="{C33C970E-524A-441F-A899-72B4F35CBCD7}" type="pres">
      <dgm:prSet presAssocID="{FE57EBE3-5C75-4340-8BA5-A3F1BD78A4B4}" presName="Name37" presStyleLbl="parChTrans1D3" presStyleIdx="0" presStyleCnt="5"/>
      <dgm:spPr/>
    </dgm:pt>
    <dgm:pt modelId="{8E301CED-4E83-412B-A19D-891D348A6A30}" type="pres">
      <dgm:prSet presAssocID="{A6D547DC-C71D-477B-A76F-9A040CB7D50B}" presName="hierRoot2" presStyleCnt="0">
        <dgm:presLayoutVars>
          <dgm:hierBranch val="init"/>
        </dgm:presLayoutVars>
      </dgm:prSet>
      <dgm:spPr/>
    </dgm:pt>
    <dgm:pt modelId="{1FB4D193-64AE-4C84-9FE0-FC06658E2E2A}" type="pres">
      <dgm:prSet presAssocID="{A6D547DC-C71D-477B-A76F-9A040CB7D50B}" presName="rootComposite" presStyleCnt="0"/>
      <dgm:spPr/>
    </dgm:pt>
    <dgm:pt modelId="{8594ED83-553E-4EF6-98F5-B863C0474228}" type="pres">
      <dgm:prSet presAssocID="{A6D547DC-C71D-477B-A76F-9A040CB7D50B}" presName="rootText" presStyleLbl="node3" presStyleIdx="0" presStyleCnt="5">
        <dgm:presLayoutVars>
          <dgm:chPref val="3"/>
        </dgm:presLayoutVars>
      </dgm:prSet>
      <dgm:spPr/>
    </dgm:pt>
    <dgm:pt modelId="{0F0A868C-F858-40A2-B405-1ADB42D95667}" type="pres">
      <dgm:prSet presAssocID="{A6D547DC-C71D-477B-A76F-9A040CB7D50B}" presName="rootConnector" presStyleLbl="node3" presStyleIdx="0" presStyleCnt="5"/>
      <dgm:spPr/>
    </dgm:pt>
    <dgm:pt modelId="{63F3F599-7716-4ED1-9144-823D4317327A}" type="pres">
      <dgm:prSet presAssocID="{A6D547DC-C71D-477B-A76F-9A040CB7D50B}" presName="hierChild4" presStyleCnt="0"/>
      <dgm:spPr/>
    </dgm:pt>
    <dgm:pt modelId="{71551CC9-826F-4B75-9144-953EA2E763FD}" type="pres">
      <dgm:prSet presAssocID="{A6D547DC-C71D-477B-A76F-9A040CB7D50B}" presName="hierChild5" presStyleCnt="0"/>
      <dgm:spPr/>
    </dgm:pt>
    <dgm:pt modelId="{21A0B0B7-38CD-480B-9379-F163F00666AE}" type="pres">
      <dgm:prSet presAssocID="{F7BB145D-45D6-409E-9EB7-29CB85B9BA04}" presName="Name37" presStyleLbl="parChTrans1D3" presStyleIdx="1" presStyleCnt="5"/>
      <dgm:spPr/>
    </dgm:pt>
    <dgm:pt modelId="{F899D6EB-AF2D-431F-8B7D-50A75233BF18}" type="pres">
      <dgm:prSet presAssocID="{640F19AB-7535-417D-BEB8-EE39D0C4F013}" presName="hierRoot2" presStyleCnt="0">
        <dgm:presLayoutVars>
          <dgm:hierBranch val="init"/>
        </dgm:presLayoutVars>
      </dgm:prSet>
      <dgm:spPr/>
    </dgm:pt>
    <dgm:pt modelId="{488B8BCD-5A13-4000-A7CA-515F47FA07B3}" type="pres">
      <dgm:prSet presAssocID="{640F19AB-7535-417D-BEB8-EE39D0C4F013}" presName="rootComposite" presStyleCnt="0"/>
      <dgm:spPr/>
    </dgm:pt>
    <dgm:pt modelId="{A19047EE-BC9B-49D6-A31B-6DE137C39B25}" type="pres">
      <dgm:prSet presAssocID="{640F19AB-7535-417D-BEB8-EE39D0C4F013}" presName="rootText" presStyleLbl="node3" presStyleIdx="1" presStyleCnt="5">
        <dgm:presLayoutVars>
          <dgm:chPref val="3"/>
        </dgm:presLayoutVars>
      </dgm:prSet>
      <dgm:spPr/>
    </dgm:pt>
    <dgm:pt modelId="{A53D9766-8584-4487-9B20-F5623C5A4112}" type="pres">
      <dgm:prSet presAssocID="{640F19AB-7535-417D-BEB8-EE39D0C4F013}" presName="rootConnector" presStyleLbl="node3" presStyleIdx="1" presStyleCnt="5"/>
      <dgm:spPr/>
    </dgm:pt>
    <dgm:pt modelId="{9484FB93-667C-4ACB-8310-B1894A531C0E}" type="pres">
      <dgm:prSet presAssocID="{640F19AB-7535-417D-BEB8-EE39D0C4F013}" presName="hierChild4" presStyleCnt="0"/>
      <dgm:spPr/>
    </dgm:pt>
    <dgm:pt modelId="{F85EA21F-3B05-4A34-9958-AED125C06DC9}" type="pres">
      <dgm:prSet presAssocID="{640F19AB-7535-417D-BEB8-EE39D0C4F013}" presName="hierChild5" presStyleCnt="0"/>
      <dgm:spPr/>
    </dgm:pt>
    <dgm:pt modelId="{20C6D091-09DE-48D3-AE70-7CCC8450C708}" type="pres">
      <dgm:prSet presAssocID="{1B4F26D6-1C94-4DFD-870D-0DE8897ED59B}" presName="Name37" presStyleLbl="parChTrans1D3" presStyleIdx="2" presStyleCnt="5"/>
      <dgm:spPr/>
    </dgm:pt>
    <dgm:pt modelId="{800EA267-954B-445A-9EBA-EA9EBDADE961}" type="pres">
      <dgm:prSet presAssocID="{478B5CB9-05BA-4C1B-9823-609A67D57281}" presName="hierRoot2" presStyleCnt="0">
        <dgm:presLayoutVars>
          <dgm:hierBranch val="init"/>
        </dgm:presLayoutVars>
      </dgm:prSet>
      <dgm:spPr/>
    </dgm:pt>
    <dgm:pt modelId="{399B0ECC-0D9A-4D34-9BC1-9FF3BDE97017}" type="pres">
      <dgm:prSet presAssocID="{478B5CB9-05BA-4C1B-9823-609A67D57281}" presName="rootComposite" presStyleCnt="0"/>
      <dgm:spPr/>
    </dgm:pt>
    <dgm:pt modelId="{5E6069DC-6FD7-4D34-A8D2-493B173B9A34}" type="pres">
      <dgm:prSet presAssocID="{478B5CB9-05BA-4C1B-9823-609A67D57281}" presName="rootText" presStyleLbl="node3" presStyleIdx="2" presStyleCnt="5">
        <dgm:presLayoutVars>
          <dgm:chPref val="3"/>
        </dgm:presLayoutVars>
      </dgm:prSet>
      <dgm:spPr/>
    </dgm:pt>
    <dgm:pt modelId="{98202623-ACF7-40A5-AE61-5ACF3A81A8F6}" type="pres">
      <dgm:prSet presAssocID="{478B5CB9-05BA-4C1B-9823-609A67D57281}" presName="rootConnector" presStyleLbl="node3" presStyleIdx="2" presStyleCnt="5"/>
      <dgm:spPr/>
    </dgm:pt>
    <dgm:pt modelId="{DD7CD94C-BADB-4928-B712-69C5BAF149E8}" type="pres">
      <dgm:prSet presAssocID="{478B5CB9-05BA-4C1B-9823-609A67D57281}" presName="hierChild4" presStyleCnt="0"/>
      <dgm:spPr/>
    </dgm:pt>
    <dgm:pt modelId="{A5C6BB13-8340-488B-8BFE-BF682307FCB0}" type="pres">
      <dgm:prSet presAssocID="{478B5CB9-05BA-4C1B-9823-609A67D57281}" presName="hierChild5" presStyleCnt="0"/>
      <dgm:spPr/>
    </dgm:pt>
    <dgm:pt modelId="{DB96CC76-3799-418E-ABC9-0A48AE174477}" type="pres">
      <dgm:prSet presAssocID="{5EAC6874-14B0-4116-A97E-D5F974D7A342}" presName="Name37" presStyleLbl="parChTrans1D3" presStyleIdx="3" presStyleCnt="5"/>
      <dgm:spPr/>
    </dgm:pt>
    <dgm:pt modelId="{18200D27-ED09-4628-B6D0-02EAD0ACD0E7}" type="pres">
      <dgm:prSet presAssocID="{05D090AA-6C53-44D2-B6EF-ACC94925AC15}" presName="hierRoot2" presStyleCnt="0">
        <dgm:presLayoutVars>
          <dgm:hierBranch val="init"/>
        </dgm:presLayoutVars>
      </dgm:prSet>
      <dgm:spPr/>
    </dgm:pt>
    <dgm:pt modelId="{4EB6BC39-A791-453D-9211-8E33D6AF1EA5}" type="pres">
      <dgm:prSet presAssocID="{05D090AA-6C53-44D2-B6EF-ACC94925AC15}" presName="rootComposite" presStyleCnt="0"/>
      <dgm:spPr/>
    </dgm:pt>
    <dgm:pt modelId="{76BE5BDC-A45E-4947-B2FA-A1A57BCF1C9C}" type="pres">
      <dgm:prSet presAssocID="{05D090AA-6C53-44D2-B6EF-ACC94925AC15}" presName="rootText" presStyleLbl="node3" presStyleIdx="3" presStyleCnt="5">
        <dgm:presLayoutVars>
          <dgm:chPref val="3"/>
        </dgm:presLayoutVars>
      </dgm:prSet>
      <dgm:spPr/>
    </dgm:pt>
    <dgm:pt modelId="{E8CEA7AF-8017-46DB-B97B-6BAAA25164CE}" type="pres">
      <dgm:prSet presAssocID="{05D090AA-6C53-44D2-B6EF-ACC94925AC15}" presName="rootConnector" presStyleLbl="node3" presStyleIdx="3" presStyleCnt="5"/>
      <dgm:spPr/>
    </dgm:pt>
    <dgm:pt modelId="{87AE7D99-B0AD-455E-B154-1737FD48E98A}" type="pres">
      <dgm:prSet presAssocID="{05D090AA-6C53-44D2-B6EF-ACC94925AC15}" presName="hierChild4" presStyleCnt="0"/>
      <dgm:spPr/>
    </dgm:pt>
    <dgm:pt modelId="{F3357FFC-E3EF-4AF6-AFC7-22AA8A9A1DEC}" type="pres">
      <dgm:prSet presAssocID="{05D090AA-6C53-44D2-B6EF-ACC94925AC15}" presName="hierChild5" presStyleCnt="0"/>
      <dgm:spPr/>
    </dgm:pt>
    <dgm:pt modelId="{077719DE-24E3-45BC-813D-E3202F06D8F3}" type="pres">
      <dgm:prSet presAssocID="{242520A1-01C6-4142-A355-77D0793D976E}" presName="Name37" presStyleLbl="parChTrans1D3" presStyleIdx="4" presStyleCnt="5"/>
      <dgm:spPr/>
    </dgm:pt>
    <dgm:pt modelId="{15106821-81BD-411E-8C6B-DE515EAC891F}" type="pres">
      <dgm:prSet presAssocID="{D854EFE7-FDE3-44A2-B1C8-C28A589B2DE0}" presName="hierRoot2" presStyleCnt="0">
        <dgm:presLayoutVars>
          <dgm:hierBranch val="init"/>
        </dgm:presLayoutVars>
      </dgm:prSet>
      <dgm:spPr/>
    </dgm:pt>
    <dgm:pt modelId="{E6A98207-ADF1-4C01-BC88-A5C8467B95EF}" type="pres">
      <dgm:prSet presAssocID="{D854EFE7-FDE3-44A2-B1C8-C28A589B2DE0}" presName="rootComposite" presStyleCnt="0"/>
      <dgm:spPr/>
    </dgm:pt>
    <dgm:pt modelId="{F0B40DE2-2F2F-41F0-8ECC-86386BFB0ADA}" type="pres">
      <dgm:prSet presAssocID="{D854EFE7-FDE3-44A2-B1C8-C28A589B2DE0}" presName="rootText" presStyleLbl="node3" presStyleIdx="4" presStyleCnt="5">
        <dgm:presLayoutVars>
          <dgm:chPref val="3"/>
        </dgm:presLayoutVars>
      </dgm:prSet>
      <dgm:spPr/>
    </dgm:pt>
    <dgm:pt modelId="{DA8C35B2-468E-434F-B966-ABB4644029F4}" type="pres">
      <dgm:prSet presAssocID="{D854EFE7-FDE3-44A2-B1C8-C28A589B2DE0}" presName="rootConnector" presStyleLbl="node3" presStyleIdx="4" presStyleCnt="5"/>
      <dgm:spPr/>
    </dgm:pt>
    <dgm:pt modelId="{930989D9-D455-43E7-ACA2-5CD9E33FBAF6}" type="pres">
      <dgm:prSet presAssocID="{D854EFE7-FDE3-44A2-B1C8-C28A589B2DE0}" presName="hierChild4" presStyleCnt="0"/>
      <dgm:spPr/>
    </dgm:pt>
    <dgm:pt modelId="{9031F1AE-3098-45F4-9507-53A9AFA0CBEB}" type="pres">
      <dgm:prSet presAssocID="{D854EFE7-FDE3-44A2-B1C8-C28A589B2DE0}" presName="hierChild5" presStyleCnt="0"/>
      <dgm:spPr/>
    </dgm:pt>
    <dgm:pt modelId="{64FCC884-CF64-4AA5-A47C-0DD359BE36B2}" type="pres">
      <dgm:prSet presAssocID="{C3C23E5A-6EE3-46FB-8BD0-CA50BDF74FE2}" presName="hierChild5" presStyleCnt="0"/>
      <dgm:spPr/>
    </dgm:pt>
    <dgm:pt modelId="{8D7DC319-DEA2-4FDD-AC6C-1D34684CD7B1}" type="pres">
      <dgm:prSet presAssocID="{EFD4A4E4-B69A-46EE-8213-A6636EDEEE89}" presName="hierChild3" presStyleCnt="0"/>
      <dgm:spPr/>
    </dgm:pt>
    <dgm:pt modelId="{2FCEDD97-C7D4-4D8A-A570-AEBB4932AEF4}" type="pres">
      <dgm:prSet presAssocID="{DF991C36-C858-4C69-95FD-31312192ED01}" presName="hierRoot1" presStyleCnt="0">
        <dgm:presLayoutVars>
          <dgm:hierBranch val="init"/>
        </dgm:presLayoutVars>
      </dgm:prSet>
      <dgm:spPr/>
    </dgm:pt>
    <dgm:pt modelId="{D42B2CA7-D3E9-4DDD-8BDD-10EC58D5FDF0}" type="pres">
      <dgm:prSet presAssocID="{DF991C36-C858-4C69-95FD-31312192ED01}" presName="rootComposite1" presStyleCnt="0"/>
      <dgm:spPr/>
    </dgm:pt>
    <dgm:pt modelId="{95BD1A7E-AE4A-491B-8425-26D77DDC8E2B}" type="pres">
      <dgm:prSet presAssocID="{DF991C36-C858-4C69-95FD-31312192ED01}" presName="rootText1" presStyleLbl="node0" presStyleIdx="2" presStyleCnt="3">
        <dgm:presLayoutVars>
          <dgm:chPref val="3"/>
        </dgm:presLayoutVars>
      </dgm:prSet>
      <dgm:spPr/>
    </dgm:pt>
    <dgm:pt modelId="{A90D6D9C-C70F-4323-B9D5-43AC6FC2D50A}" type="pres">
      <dgm:prSet presAssocID="{DF991C36-C858-4C69-95FD-31312192ED01}" presName="rootConnector1" presStyleLbl="node1" presStyleIdx="0" presStyleCnt="0"/>
      <dgm:spPr/>
    </dgm:pt>
    <dgm:pt modelId="{65C837C4-9D70-4A23-B3DD-89F4C95BE813}" type="pres">
      <dgm:prSet presAssocID="{DF991C36-C858-4C69-95FD-31312192ED01}" presName="hierChild2" presStyleCnt="0"/>
      <dgm:spPr/>
    </dgm:pt>
    <dgm:pt modelId="{26EC8091-05E7-4111-B52F-3BE5CF71D44B}" type="pres">
      <dgm:prSet presAssocID="{DF991C36-C858-4C69-95FD-31312192ED01}" presName="hierChild3" presStyleCnt="0"/>
      <dgm:spPr/>
    </dgm:pt>
  </dgm:ptLst>
  <dgm:cxnLst>
    <dgm:cxn modelId="{5BA22E03-8501-4C0F-9B82-1789E7980E38}" srcId="{EFD4A4E4-B69A-46EE-8213-A6636EDEEE89}" destId="{C3C23E5A-6EE3-46FB-8BD0-CA50BDF74FE2}" srcOrd="0" destOrd="0" parTransId="{6AE78BC4-C630-4D0D-BCB6-2C8635451BF9}" sibTransId="{5AB71B35-F339-47DC-98FD-4000823C3573}"/>
    <dgm:cxn modelId="{BA52F10A-4532-4110-9C66-9B00AD82FB91}" srcId="{C3C23E5A-6EE3-46FB-8BD0-CA50BDF74FE2}" destId="{05D090AA-6C53-44D2-B6EF-ACC94925AC15}" srcOrd="3" destOrd="0" parTransId="{5EAC6874-14B0-4116-A97E-D5F974D7A342}" sibTransId="{3173FF91-FE7A-4979-ADB5-EC295BD82BBB}"/>
    <dgm:cxn modelId="{A8F6B012-51D1-4E9D-9A9A-DC76075B5BDD}" srcId="{C3C23E5A-6EE3-46FB-8BD0-CA50BDF74FE2}" destId="{D854EFE7-FDE3-44A2-B1C8-C28A589B2DE0}" srcOrd="4" destOrd="0" parTransId="{242520A1-01C6-4142-A355-77D0793D976E}" sibTransId="{8E4C9DA2-693C-418E-A282-F07449549923}"/>
    <dgm:cxn modelId="{50DB191E-BE36-4C3E-83B7-48C403A6C7AA}" type="presOf" srcId="{640F19AB-7535-417D-BEB8-EE39D0C4F013}" destId="{A53D9766-8584-4487-9B20-F5623C5A4112}" srcOrd="1" destOrd="0" presId="urn:microsoft.com/office/officeart/2005/8/layout/orgChart1"/>
    <dgm:cxn modelId="{83F71522-B419-4DBB-B8F5-FE84AF5BA66B}" srcId="{C3C23E5A-6EE3-46FB-8BD0-CA50BDF74FE2}" destId="{A6D547DC-C71D-477B-A76F-9A040CB7D50B}" srcOrd="0" destOrd="0" parTransId="{FE57EBE3-5C75-4340-8BA5-A3F1BD78A4B4}" sibTransId="{D96EF09A-7BB9-41F7-A12B-501C75A04E6A}"/>
    <dgm:cxn modelId="{148BD722-E4E7-4837-AFCF-59639444253F}" type="presOf" srcId="{D854EFE7-FDE3-44A2-B1C8-C28A589B2DE0}" destId="{F0B40DE2-2F2F-41F0-8ECC-86386BFB0ADA}" srcOrd="0" destOrd="0" presId="urn:microsoft.com/office/officeart/2005/8/layout/orgChart1"/>
    <dgm:cxn modelId="{5F698E2B-74F5-443A-9537-877810387581}" type="presOf" srcId="{640F19AB-7535-417D-BEB8-EE39D0C4F013}" destId="{A19047EE-BC9B-49D6-A31B-6DE137C39B25}" srcOrd="0" destOrd="0" presId="urn:microsoft.com/office/officeart/2005/8/layout/orgChart1"/>
    <dgm:cxn modelId="{F072802F-A2F6-483C-AD50-8B08DE252605}" type="presOf" srcId="{DF991C36-C858-4C69-95FD-31312192ED01}" destId="{95BD1A7E-AE4A-491B-8425-26D77DDC8E2B}" srcOrd="0" destOrd="0" presId="urn:microsoft.com/office/officeart/2005/8/layout/orgChart1"/>
    <dgm:cxn modelId="{9D6EBA33-4EEF-4D59-B74A-CE9C64FB01E1}" type="presOf" srcId="{F7BB145D-45D6-409E-9EB7-29CB85B9BA04}" destId="{21A0B0B7-38CD-480B-9379-F163F00666AE}" srcOrd="0" destOrd="0" presId="urn:microsoft.com/office/officeart/2005/8/layout/orgChart1"/>
    <dgm:cxn modelId="{92A12135-BBAB-4731-8347-6BA0DF6EF982}" type="presOf" srcId="{EFD4A4E4-B69A-46EE-8213-A6636EDEEE89}" destId="{42126900-B75A-44A2-8ADF-673F44359FCB}" srcOrd="1" destOrd="0" presId="urn:microsoft.com/office/officeart/2005/8/layout/orgChart1"/>
    <dgm:cxn modelId="{8DBB5D3F-4BBE-4109-A973-BEFA070F00B8}" type="presOf" srcId="{A6D547DC-C71D-477B-A76F-9A040CB7D50B}" destId="{0F0A868C-F858-40A2-B405-1ADB42D95667}" srcOrd="1" destOrd="0" presId="urn:microsoft.com/office/officeart/2005/8/layout/orgChart1"/>
    <dgm:cxn modelId="{E4AEF85B-2664-4BF8-A5FC-678B7131FC01}" srcId="{C3C23E5A-6EE3-46FB-8BD0-CA50BDF74FE2}" destId="{478B5CB9-05BA-4C1B-9823-609A67D57281}" srcOrd="2" destOrd="0" parTransId="{1B4F26D6-1C94-4DFD-870D-0DE8897ED59B}" sibTransId="{41F04BAA-109A-45D0-B13E-35B468D651D0}"/>
    <dgm:cxn modelId="{3D2B8164-7AF4-4AA2-AC1E-0CD3CC6FB0B9}" type="presOf" srcId="{478B5CB9-05BA-4C1B-9823-609A67D57281}" destId="{98202623-ACF7-40A5-AE61-5ACF3A81A8F6}" srcOrd="1" destOrd="0" presId="urn:microsoft.com/office/officeart/2005/8/layout/orgChart1"/>
    <dgm:cxn modelId="{FED3034E-C644-463A-96E4-E7DBA5B081CE}" type="presOf" srcId="{6AE78BC4-C630-4D0D-BCB6-2C8635451BF9}" destId="{ED569067-1878-42F8-916A-D1EDEC481E90}" srcOrd="0" destOrd="0" presId="urn:microsoft.com/office/officeart/2005/8/layout/orgChart1"/>
    <dgm:cxn modelId="{453E3871-5965-4A17-97D1-ED5725172014}" type="presOf" srcId="{A6D547DC-C71D-477B-A76F-9A040CB7D50B}" destId="{8594ED83-553E-4EF6-98F5-B863C0474228}" srcOrd="0" destOrd="0" presId="urn:microsoft.com/office/officeart/2005/8/layout/orgChart1"/>
    <dgm:cxn modelId="{8487A27E-3A1B-446E-8B0B-1DCE8B226D3E}" type="presOf" srcId="{C3C23E5A-6EE3-46FB-8BD0-CA50BDF74FE2}" destId="{AE807D46-2A6A-4434-8D45-A048A90B1A22}" srcOrd="0" destOrd="0" presId="urn:microsoft.com/office/officeart/2005/8/layout/orgChart1"/>
    <dgm:cxn modelId="{E147B883-6ED6-47BA-B770-7F765EA34597}" srcId="{4EA055C2-9338-4532-896C-C49694B766E0}" destId="{DF991C36-C858-4C69-95FD-31312192ED01}" srcOrd="2" destOrd="0" parTransId="{4DBCA64A-53B3-4867-A220-89254F9AEB77}" sibTransId="{5983C41F-5063-4D54-80F4-940FBBAAE8B9}"/>
    <dgm:cxn modelId="{81C47087-ECC8-4F77-BD5F-F600097186FE}" type="presOf" srcId="{DF991C36-C858-4C69-95FD-31312192ED01}" destId="{A90D6D9C-C70F-4323-B9D5-43AC6FC2D50A}" srcOrd="1" destOrd="0" presId="urn:microsoft.com/office/officeart/2005/8/layout/orgChart1"/>
    <dgm:cxn modelId="{C8811191-FA15-4810-87C3-D907A142D8BE}" srcId="{C3C23E5A-6EE3-46FB-8BD0-CA50BDF74FE2}" destId="{640F19AB-7535-417D-BEB8-EE39D0C4F013}" srcOrd="1" destOrd="0" parTransId="{F7BB145D-45D6-409E-9EB7-29CB85B9BA04}" sibTransId="{D7610B2A-BA87-4755-B2E8-F47E64074AC3}"/>
    <dgm:cxn modelId="{C7276391-EF7C-4EFC-B247-263EA127303F}" type="presOf" srcId="{5EAC6874-14B0-4116-A97E-D5F974D7A342}" destId="{DB96CC76-3799-418E-ABC9-0A48AE174477}" srcOrd="0" destOrd="0" presId="urn:microsoft.com/office/officeart/2005/8/layout/orgChart1"/>
    <dgm:cxn modelId="{C3D27795-0AB1-4E0E-83B0-77994D9EE8FE}" type="presOf" srcId="{AA216428-85E5-4EDC-9C44-6E7B5C0D5819}" destId="{E20E0861-9CB8-452E-B676-18561A66F349}" srcOrd="0" destOrd="0" presId="urn:microsoft.com/office/officeart/2005/8/layout/orgChart1"/>
    <dgm:cxn modelId="{18B94997-A247-4591-9187-DDCC70BB480B}" type="presOf" srcId="{1B4F26D6-1C94-4DFD-870D-0DE8897ED59B}" destId="{20C6D091-09DE-48D3-AE70-7CCC8450C708}" srcOrd="0" destOrd="0" presId="urn:microsoft.com/office/officeart/2005/8/layout/orgChart1"/>
    <dgm:cxn modelId="{AE8CEDA8-DC9C-47E4-95F8-1B8D1F90C8B8}" type="presOf" srcId="{C3C23E5A-6EE3-46FB-8BD0-CA50BDF74FE2}" destId="{0D3EC94C-8E77-4286-BF02-CC7E512BC38D}" srcOrd="1" destOrd="0" presId="urn:microsoft.com/office/officeart/2005/8/layout/orgChart1"/>
    <dgm:cxn modelId="{EFA05AC6-EACE-4229-B9A4-BC9FE92DDEB1}" type="presOf" srcId="{EFD4A4E4-B69A-46EE-8213-A6636EDEEE89}" destId="{92D9855A-743F-46EF-8823-BA02664962AF}" srcOrd="0" destOrd="0" presId="urn:microsoft.com/office/officeart/2005/8/layout/orgChart1"/>
    <dgm:cxn modelId="{05CB97C7-9F00-46A4-A2B0-29CC9281335C}" type="presOf" srcId="{4EA055C2-9338-4532-896C-C49694B766E0}" destId="{10D7BC91-CFB5-48AC-9646-04B4AD32FC76}" srcOrd="0" destOrd="0" presId="urn:microsoft.com/office/officeart/2005/8/layout/orgChart1"/>
    <dgm:cxn modelId="{09D4F2DA-15D7-48A1-A39B-99A03B721439}" type="presOf" srcId="{05D090AA-6C53-44D2-B6EF-ACC94925AC15}" destId="{76BE5BDC-A45E-4947-B2FA-A1A57BCF1C9C}" srcOrd="0" destOrd="0" presId="urn:microsoft.com/office/officeart/2005/8/layout/orgChart1"/>
    <dgm:cxn modelId="{7886BADB-5F82-41E9-9AC9-8B4BB72FB466}" srcId="{4EA055C2-9338-4532-896C-C49694B766E0}" destId="{EFD4A4E4-B69A-46EE-8213-A6636EDEEE89}" srcOrd="1" destOrd="0" parTransId="{B25D2CEF-A48C-4E6F-855D-8AC405992EE0}" sibTransId="{49C82924-F7CA-4FC3-A83F-7EAC77A6AC02}"/>
    <dgm:cxn modelId="{6FA624E8-F912-4FA6-AA28-D7EB039BFCF3}" type="presOf" srcId="{478B5CB9-05BA-4C1B-9823-609A67D57281}" destId="{5E6069DC-6FD7-4D34-A8D2-493B173B9A34}" srcOrd="0" destOrd="0" presId="urn:microsoft.com/office/officeart/2005/8/layout/orgChart1"/>
    <dgm:cxn modelId="{1782A7EC-1D8B-4826-9CA3-14B7AE0A76C1}" type="presOf" srcId="{D854EFE7-FDE3-44A2-B1C8-C28A589B2DE0}" destId="{DA8C35B2-468E-434F-B966-ABB4644029F4}" srcOrd="1" destOrd="0" presId="urn:microsoft.com/office/officeart/2005/8/layout/orgChart1"/>
    <dgm:cxn modelId="{EDA1FEEC-F832-4ED3-88F0-7AB1C6BEA13C}" type="presOf" srcId="{242520A1-01C6-4142-A355-77D0793D976E}" destId="{077719DE-24E3-45BC-813D-E3202F06D8F3}" srcOrd="0" destOrd="0" presId="urn:microsoft.com/office/officeart/2005/8/layout/orgChart1"/>
    <dgm:cxn modelId="{EBAAE6F9-1EA4-4271-8304-0B4B676424AE}" type="presOf" srcId="{05D090AA-6C53-44D2-B6EF-ACC94925AC15}" destId="{E8CEA7AF-8017-46DB-B97B-6BAAA25164CE}" srcOrd="1" destOrd="0" presId="urn:microsoft.com/office/officeart/2005/8/layout/orgChart1"/>
    <dgm:cxn modelId="{DAD681FD-A018-476F-B898-C0B0B637EA52}" type="presOf" srcId="{AA216428-85E5-4EDC-9C44-6E7B5C0D5819}" destId="{18803A30-D374-4424-8D75-4C81774D9E9A}" srcOrd="1" destOrd="0" presId="urn:microsoft.com/office/officeart/2005/8/layout/orgChart1"/>
    <dgm:cxn modelId="{1F7BF3FD-06B4-421F-AFFD-76486C39ABBC}" type="presOf" srcId="{FE57EBE3-5C75-4340-8BA5-A3F1BD78A4B4}" destId="{C33C970E-524A-441F-A899-72B4F35CBCD7}" srcOrd="0" destOrd="0" presId="urn:microsoft.com/office/officeart/2005/8/layout/orgChart1"/>
    <dgm:cxn modelId="{3CE707FF-E8AC-41D5-94DB-C30756C1F0B8}" srcId="{4EA055C2-9338-4532-896C-C49694B766E0}" destId="{AA216428-85E5-4EDC-9C44-6E7B5C0D5819}" srcOrd="0" destOrd="0" parTransId="{071962DE-9726-45E9-81E3-6A1FB2129AEC}" sibTransId="{7D9D7C7A-F5EF-4213-A6C6-87828D273742}"/>
    <dgm:cxn modelId="{F2AD430B-0FFB-4722-AFF6-F4F353797BE9}" type="presParOf" srcId="{10D7BC91-CFB5-48AC-9646-04B4AD32FC76}" destId="{BDA36BCE-C7EE-4F4A-ACA1-26C0236B2DFC}" srcOrd="0" destOrd="0" presId="urn:microsoft.com/office/officeart/2005/8/layout/orgChart1"/>
    <dgm:cxn modelId="{047E872C-EE93-4241-99C9-DC0B39489668}" type="presParOf" srcId="{BDA36BCE-C7EE-4F4A-ACA1-26C0236B2DFC}" destId="{8FE4E119-36D3-470F-9C47-9A9209F7551C}" srcOrd="0" destOrd="0" presId="urn:microsoft.com/office/officeart/2005/8/layout/orgChart1"/>
    <dgm:cxn modelId="{7CB90D59-FEF9-4AAE-B987-2F755F5A3684}" type="presParOf" srcId="{8FE4E119-36D3-470F-9C47-9A9209F7551C}" destId="{E20E0861-9CB8-452E-B676-18561A66F349}" srcOrd="0" destOrd="0" presId="urn:microsoft.com/office/officeart/2005/8/layout/orgChart1"/>
    <dgm:cxn modelId="{F4CF06DA-EA94-4B80-842B-76F76A474C51}" type="presParOf" srcId="{8FE4E119-36D3-470F-9C47-9A9209F7551C}" destId="{18803A30-D374-4424-8D75-4C81774D9E9A}" srcOrd="1" destOrd="0" presId="urn:microsoft.com/office/officeart/2005/8/layout/orgChart1"/>
    <dgm:cxn modelId="{B7379794-18CE-4B1F-B107-17A824586B11}" type="presParOf" srcId="{BDA36BCE-C7EE-4F4A-ACA1-26C0236B2DFC}" destId="{FC2A24D5-8742-45FA-AB47-AA7B38F01F85}" srcOrd="1" destOrd="0" presId="urn:microsoft.com/office/officeart/2005/8/layout/orgChart1"/>
    <dgm:cxn modelId="{0A07BD9B-6D19-4616-B537-B2201E7221CC}" type="presParOf" srcId="{BDA36BCE-C7EE-4F4A-ACA1-26C0236B2DFC}" destId="{CCF6FC91-A41C-4AEF-AE15-5727C3D6C821}" srcOrd="2" destOrd="0" presId="urn:microsoft.com/office/officeart/2005/8/layout/orgChart1"/>
    <dgm:cxn modelId="{A0744DA9-BA93-460F-9C99-9682D6E7CC8C}" type="presParOf" srcId="{10D7BC91-CFB5-48AC-9646-04B4AD32FC76}" destId="{F47B2A07-F9B8-448D-8863-CF5D48A564E5}" srcOrd="1" destOrd="0" presId="urn:microsoft.com/office/officeart/2005/8/layout/orgChart1"/>
    <dgm:cxn modelId="{EE37672D-054A-43C3-8F35-12A156A39E2E}" type="presParOf" srcId="{F47B2A07-F9B8-448D-8863-CF5D48A564E5}" destId="{148DF5EF-20B7-427C-9B55-DA31817D6D3D}" srcOrd="0" destOrd="0" presId="urn:microsoft.com/office/officeart/2005/8/layout/orgChart1"/>
    <dgm:cxn modelId="{CE1E20BE-57D3-4478-8E47-31FF3A6AFA65}" type="presParOf" srcId="{148DF5EF-20B7-427C-9B55-DA31817D6D3D}" destId="{92D9855A-743F-46EF-8823-BA02664962AF}" srcOrd="0" destOrd="0" presId="urn:microsoft.com/office/officeart/2005/8/layout/orgChart1"/>
    <dgm:cxn modelId="{BB519E4A-7AA6-4B4D-B8D0-C132A294A00B}" type="presParOf" srcId="{148DF5EF-20B7-427C-9B55-DA31817D6D3D}" destId="{42126900-B75A-44A2-8ADF-673F44359FCB}" srcOrd="1" destOrd="0" presId="urn:microsoft.com/office/officeart/2005/8/layout/orgChart1"/>
    <dgm:cxn modelId="{4870C749-E44C-4FDA-8B31-08AB1B949B2D}" type="presParOf" srcId="{F47B2A07-F9B8-448D-8863-CF5D48A564E5}" destId="{1F665389-6E13-4A4E-BEB6-0FEF14E0AA5D}" srcOrd="1" destOrd="0" presId="urn:microsoft.com/office/officeart/2005/8/layout/orgChart1"/>
    <dgm:cxn modelId="{40F5756B-D637-4F8F-A111-36C06C8FC4BB}" type="presParOf" srcId="{1F665389-6E13-4A4E-BEB6-0FEF14E0AA5D}" destId="{ED569067-1878-42F8-916A-D1EDEC481E90}" srcOrd="0" destOrd="0" presId="urn:microsoft.com/office/officeart/2005/8/layout/orgChart1"/>
    <dgm:cxn modelId="{542FDEBD-0B6A-481C-BC3F-7AD2EA5FE511}" type="presParOf" srcId="{1F665389-6E13-4A4E-BEB6-0FEF14E0AA5D}" destId="{652E9BDB-3223-45CA-AF8A-ADDE3BDB3EAD}" srcOrd="1" destOrd="0" presId="urn:microsoft.com/office/officeart/2005/8/layout/orgChart1"/>
    <dgm:cxn modelId="{8D930BC5-1A32-4E3C-8259-DB1B25D6E5CE}" type="presParOf" srcId="{652E9BDB-3223-45CA-AF8A-ADDE3BDB3EAD}" destId="{A4814186-CC06-41E3-8273-14B08BDD6F1E}" srcOrd="0" destOrd="0" presId="urn:microsoft.com/office/officeart/2005/8/layout/orgChart1"/>
    <dgm:cxn modelId="{6A79DE80-98CD-480C-9CC2-54BE011EC8A9}" type="presParOf" srcId="{A4814186-CC06-41E3-8273-14B08BDD6F1E}" destId="{AE807D46-2A6A-4434-8D45-A048A90B1A22}" srcOrd="0" destOrd="0" presId="urn:microsoft.com/office/officeart/2005/8/layout/orgChart1"/>
    <dgm:cxn modelId="{F65ED1E4-B82E-413E-B7A6-B8D009D7E86A}" type="presParOf" srcId="{A4814186-CC06-41E3-8273-14B08BDD6F1E}" destId="{0D3EC94C-8E77-4286-BF02-CC7E512BC38D}" srcOrd="1" destOrd="0" presId="urn:microsoft.com/office/officeart/2005/8/layout/orgChart1"/>
    <dgm:cxn modelId="{BFA9A22B-128C-4ABD-8E68-C31E5C4F08F3}" type="presParOf" srcId="{652E9BDB-3223-45CA-AF8A-ADDE3BDB3EAD}" destId="{70E4AAAB-2612-4244-AD60-6DC9FC451B7C}" srcOrd="1" destOrd="0" presId="urn:microsoft.com/office/officeart/2005/8/layout/orgChart1"/>
    <dgm:cxn modelId="{66F0DB36-9352-4584-ACD1-2A449021EE11}" type="presParOf" srcId="{70E4AAAB-2612-4244-AD60-6DC9FC451B7C}" destId="{C33C970E-524A-441F-A899-72B4F35CBCD7}" srcOrd="0" destOrd="0" presId="urn:microsoft.com/office/officeart/2005/8/layout/orgChart1"/>
    <dgm:cxn modelId="{F53B3615-250C-4F15-B4DC-384517B5864E}" type="presParOf" srcId="{70E4AAAB-2612-4244-AD60-6DC9FC451B7C}" destId="{8E301CED-4E83-412B-A19D-891D348A6A30}" srcOrd="1" destOrd="0" presId="urn:microsoft.com/office/officeart/2005/8/layout/orgChart1"/>
    <dgm:cxn modelId="{A8AF575B-A466-4673-9E3C-132FB987D52A}" type="presParOf" srcId="{8E301CED-4E83-412B-A19D-891D348A6A30}" destId="{1FB4D193-64AE-4C84-9FE0-FC06658E2E2A}" srcOrd="0" destOrd="0" presId="urn:microsoft.com/office/officeart/2005/8/layout/orgChart1"/>
    <dgm:cxn modelId="{E45BC9F3-8846-4568-BB49-4D4670A2A0CF}" type="presParOf" srcId="{1FB4D193-64AE-4C84-9FE0-FC06658E2E2A}" destId="{8594ED83-553E-4EF6-98F5-B863C0474228}" srcOrd="0" destOrd="0" presId="urn:microsoft.com/office/officeart/2005/8/layout/orgChart1"/>
    <dgm:cxn modelId="{1D14D6A5-5813-4FA0-A74C-60907DAA1850}" type="presParOf" srcId="{1FB4D193-64AE-4C84-9FE0-FC06658E2E2A}" destId="{0F0A868C-F858-40A2-B405-1ADB42D95667}" srcOrd="1" destOrd="0" presId="urn:microsoft.com/office/officeart/2005/8/layout/orgChart1"/>
    <dgm:cxn modelId="{C8DC0FF3-2ACB-4EB9-B22F-2F67B87B6808}" type="presParOf" srcId="{8E301CED-4E83-412B-A19D-891D348A6A30}" destId="{63F3F599-7716-4ED1-9144-823D4317327A}" srcOrd="1" destOrd="0" presId="urn:microsoft.com/office/officeart/2005/8/layout/orgChart1"/>
    <dgm:cxn modelId="{E4A8F4A0-66DC-4233-B98B-61431B35196F}" type="presParOf" srcId="{8E301CED-4E83-412B-A19D-891D348A6A30}" destId="{71551CC9-826F-4B75-9144-953EA2E763FD}" srcOrd="2" destOrd="0" presId="urn:microsoft.com/office/officeart/2005/8/layout/orgChart1"/>
    <dgm:cxn modelId="{DBC5C469-5AEB-4D95-B8E1-97969D9D8E27}" type="presParOf" srcId="{70E4AAAB-2612-4244-AD60-6DC9FC451B7C}" destId="{21A0B0B7-38CD-480B-9379-F163F00666AE}" srcOrd="2" destOrd="0" presId="urn:microsoft.com/office/officeart/2005/8/layout/orgChart1"/>
    <dgm:cxn modelId="{1A30ADD4-BDE5-4036-8D50-A6EB91E14DCF}" type="presParOf" srcId="{70E4AAAB-2612-4244-AD60-6DC9FC451B7C}" destId="{F899D6EB-AF2D-431F-8B7D-50A75233BF18}" srcOrd="3" destOrd="0" presId="urn:microsoft.com/office/officeart/2005/8/layout/orgChart1"/>
    <dgm:cxn modelId="{92DA2AB4-87AE-4E8C-AA11-BF43F7C17DCA}" type="presParOf" srcId="{F899D6EB-AF2D-431F-8B7D-50A75233BF18}" destId="{488B8BCD-5A13-4000-A7CA-515F47FA07B3}" srcOrd="0" destOrd="0" presId="urn:microsoft.com/office/officeart/2005/8/layout/orgChart1"/>
    <dgm:cxn modelId="{3080E4E2-2575-46AC-BC93-C5E1992B0672}" type="presParOf" srcId="{488B8BCD-5A13-4000-A7CA-515F47FA07B3}" destId="{A19047EE-BC9B-49D6-A31B-6DE137C39B25}" srcOrd="0" destOrd="0" presId="urn:microsoft.com/office/officeart/2005/8/layout/orgChart1"/>
    <dgm:cxn modelId="{B35466A3-2D0E-4746-BD76-07160CF94287}" type="presParOf" srcId="{488B8BCD-5A13-4000-A7CA-515F47FA07B3}" destId="{A53D9766-8584-4487-9B20-F5623C5A4112}" srcOrd="1" destOrd="0" presId="urn:microsoft.com/office/officeart/2005/8/layout/orgChart1"/>
    <dgm:cxn modelId="{EE618B38-0143-4E8A-877E-4A1A529AF781}" type="presParOf" srcId="{F899D6EB-AF2D-431F-8B7D-50A75233BF18}" destId="{9484FB93-667C-4ACB-8310-B1894A531C0E}" srcOrd="1" destOrd="0" presId="urn:microsoft.com/office/officeart/2005/8/layout/orgChart1"/>
    <dgm:cxn modelId="{6EF79F51-87C5-4A97-A682-BAD624795B19}" type="presParOf" srcId="{F899D6EB-AF2D-431F-8B7D-50A75233BF18}" destId="{F85EA21F-3B05-4A34-9958-AED125C06DC9}" srcOrd="2" destOrd="0" presId="urn:microsoft.com/office/officeart/2005/8/layout/orgChart1"/>
    <dgm:cxn modelId="{C4BBCD82-4D6E-4597-BAD7-4D7A45FA3D44}" type="presParOf" srcId="{70E4AAAB-2612-4244-AD60-6DC9FC451B7C}" destId="{20C6D091-09DE-48D3-AE70-7CCC8450C708}" srcOrd="4" destOrd="0" presId="urn:microsoft.com/office/officeart/2005/8/layout/orgChart1"/>
    <dgm:cxn modelId="{4DF6B1BB-C668-4138-8920-174BC2B00BD0}" type="presParOf" srcId="{70E4AAAB-2612-4244-AD60-6DC9FC451B7C}" destId="{800EA267-954B-445A-9EBA-EA9EBDADE961}" srcOrd="5" destOrd="0" presId="urn:microsoft.com/office/officeart/2005/8/layout/orgChart1"/>
    <dgm:cxn modelId="{907A00A9-255F-4A92-B012-69626086402B}" type="presParOf" srcId="{800EA267-954B-445A-9EBA-EA9EBDADE961}" destId="{399B0ECC-0D9A-4D34-9BC1-9FF3BDE97017}" srcOrd="0" destOrd="0" presId="urn:microsoft.com/office/officeart/2005/8/layout/orgChart1"/>
    <dgm:cxn modelId="{F2C40873-3042-45B4-8CFD-791C585830B6}" type="presParOf" srcId="{399B0ECC-0D9A-4D34-9BC1-9FF3BDE97017}" destId="{5E6069DC-6FD7-4D34-A8D2-493B173B9A34}" srcOrd="0" destOrd="0" presId="urn:microsoft.com/office/officeart/2005/8/layout/orgChart1"/>
    <dgm:cxn modelId="{E93CCE35-845C-4936-9760-4F800CA43ABD}" type="presParOf" srcId="{399B0ECC-0D9A-4D34-9BC1-9FF3BDE97017}" destId="{98202623-ACF7-40A5-AE61-5ACF3A81A8F6}" srcOrd="1" destOrd="0" presId="urn:microsoft.com/office/officeart/2005/8/layout/orgChart1"/>
    <dgm:cxn modelId="{DCE4D0FC-4E33-46B2-8C5B-9A958D9B56F1}" type="presParOf" srcId="{800EA267-954B-445A-9EBA-EA9EBDADE961}" destId="{DD7CD94C-BADB-4928-B712-69C5BAF149E8}" srcOrd="1" destOrd="0" presId="urn:microsoft.com/office/officeart/2005/8/layout/orgChart1"/>
    <dgm:cxn modelId="{5D045F52-03EA-4605-9FD5-0642AB9A2927}" type="presParOf" srcId="{800EA267-954B-445A-9EBA-EA9EBDADE961}" destId="{A5C6BB13-8340-488B-8BFE-BF682307FCB0}" srcOrd="2" destOrd="0" presId="urn:microsoft.com/office/officeart/2005/8/layout/orgChart1"/>
    <dgm:cxn modelId="{BDB23E7D-074D-427B-8775-96DF3294677F}" type="presParOf" srcId="{70E4AAAB-2612-4244-AD60-6DC9FC451B7C}" destId="{DB96CC76-3799-418E-ABC9-0A48AE174477}" srcOrd="6" destOrd="0" presId="urn:microsoft.com/office/officeart/2005/8/layout/orgChart1"/>
    <dgm:cxn modelId="{604C989C-E97C-4E11-B9F3-3C9498F04177}" type="presParOf" srcId="{70E4AAAB-2612-4244-AD60-6DC9FC451B7C}" destId="{18200D27-ED09-4628-B6D0-02EAD0ACD0E7}" srcOrd="7" destOrd="0" presId="urn:microsoft.com/office/officeart/2005/8/layout/orgChart1"/>
    <dgm:cxn modelId="{B26E85E6-7C87-4CCA-A354-3A2175A46E45}" type="presParOf" srcId="{18200D27-ED09-4628-B6D0-02EAD0ACD0E7}" destId="{4EB6BC39-A791-453D-9211-8E33D6AF1EA5}" srcOrd="0" destOrd="0" presId="urn:microsoft.com/office/officeart/2005/8/layout/orgChart1"/>
    <dgm:cxn modelId="{E5A3E63B-6762-4782-93AB-3A54A9489988}" type="presParOf" srcId="{4EB6BC39-A791-453D-9211-8E33D6AF1EA5}" destId="{76BE5BDC-A45E-4947-B2FA-A1A57BCF1C9C}" srcOrd="0" destOrd="0" presId="urn:microsoft.com/office/officeart/2005/8/layout/orgChart1"/>
    <dgm:cxn modelId="{7DAD709F-8F1B-48AE-A236-C90840E2ABBC}" type="presParOf" srcId="{4EB6BC39-A791-453D-9211-8E33D6AF1EA5}" destId="{E8CEA7AF-8017-46DB-B97B-6BAAA25164CE}" srcOrd="1" destOrd="0" presId="urn:microsoft.com/office/officeart/2005/8/layout/orgChart1"/>
    <dgm:cxn modelId="{C63E8DB8-F02F-4DAB-AE9A-93F03953732B}" type="presParOf" srcId="{18200D27-ED09-4628-B6D0-02EAD0ACD0E7}" destId="{87AE7D99-B0AD-455E-B154-1737FD48E98A}" srcOrd="1" destOrd="0" presId="urn:microsoft.com/office/officeart/2005/8/layout/orgChart1"/>
    <dgm:cxn modelId="{3196169F-D848-40D0-96F7-C733218D6F9F}" type="presParOf" srcId="{18200D27-ED09-4628-B6D0-02EAD0ACD0E7}" destId="{F3357FFC-E3EF-4AF6-AFC7-22AA8A9A1DEC}" srcOrd="2" destOrd="0" presId="urn:microsoft.com/office/officeart/2005/8/layout/orgChart1"/>
    <dgm:cxn modelId="{A3EBBD75-5730-4AB4-92CB-37806B198B49}" type="presParOf" srcId="{70E4AAAB-2612-4244-AD60-6DC9FC451B7C}" destId="{077719DE-24E3-45BC-813D-E3202F06D8F3}" srcOrd="8" destOrd="0" presId="urn:microsoft.com/office/officeart/2005/8/layout/orgChart1"/>
    <dgm:cxn modelId="{C0796BCC-9DD4-4516-B5F9-139F390C4691}" type="presParOf" srcId="{70E4AAAB-2612-4244-AD60-6DC9FC451B7C}" destId="{15106821-81BD-411E-8C6B-DE515EAC891F}" srcOrd="9" destOrd="0" presId="urn:microsoft.com/office/officeart/2005/8/layout/orgChart1"/>
    <dgm:cxn modelId="{F55AB08F-A2EE-4E82-A0BF-F16454E53102}" type="presParOf" srcId="{15106821-81BD-411E-8C6B-DE515EAC891F}" destId="{E6A98207-ADF1-4C01-BC88-A5C8467B95EF}" srcOrd="0" destOrd="0" presId="urn:microsoft.com/office/officeart/2005/8/layout/orgChart1"/>
    <dgm:cxn modelId="{0B168AF3-3EE5-433F-9A70-A78060508C9E}" type="presParOf" srcId="{E6A98207-ADF1-4C01-BC88-A5C8467B95EF}" destId="{F0B40DE2-2F2F-41F0-8ECC-86386BFB0ADA}" srcOrd="0" destOrd="0" presId="urn:microsoft.com/office/officeart/2005/8/layout/orgChart1"/>
    <dgm:cxn modelId="{2A9F790F-78B3-481E-80E1-21B0ACFF4051}" type="presParOf" srcId="{E6A98207-ADF1-4C01-BC88-A5C8467B95EF}" destId="{DA8C35B2-468E-434F-B966-ABB4644029F4}" srcOrd="1" destOrd="0" presId="urn:microsoft.com/office/officeart/2005/8/layout/orgChart1"/>
    <dgm:cxn modelId="{156AA660-183C-4EA9-9F55-7203F0F44378}" type="presParOf" srcId="{15106821-81BD-411E-8C6B-DE515EAC891F}" destId="{930989D9-D455-43E7-ACA2-5CD9E33FBAF6}" srcOrd="1" destOrd="0" presId="urn:microsoft.com/office/officeart/2005/8/layout/orgChart1"/>
    <dgm:cxn modelId="{276DEB07-5061-4FA8-930B-1A93849A9C79}" type="presParOf" srcId="{15106821-81BD-411E-8C6B-DE515EAC891F}" destId="{9031F1AE-3098-45F4-9507-53A9AFA0CBEB}" srcOrd="2" destOrd="0" presId="urn:microsoft.com/office/officeart/2005/8/layout/orgChart1"/>
    <dgm:cxn modelId="{7FCFFE6F-12E1-4A9A-99E9-E036FC8F2172}" type="presParOf" srcId="{652E9BDB-3223-45CA-AF8A-ADDE3BDB3EAD}" destId="{64FCC884-CF64-4AA5-A47C-0DD359BE36B2}" srcOrd="2" destOrd="0" presId="urn:microsoft.com/office/officeart/2005/8/layout/orgChart1"/>
    <dgm:cxn modelId="{E69A29A4-6651-4B0B-A55C-3FB7248B0727}" type="presParOf" srcId="{F47B2A07-F9B8-448D-8863-CF5D48A564E5}" destId="{8D7DC319-DEA2-4FDD-AC6C-1D34684CD7B1}" srcOrd="2" destOrd="0" presId="urn:microsoft.com/office/officeart/2005/8/layout/orgChart1"/>
    <dgm:cxn modelId="{95DB4168-293D-40CE-8808-38703A88DBEB}" type="presParOf" srcId="{10D7BC91-CFB5-48AC-9646-04B4AD32FC76}" destId="{2FCEDD97-C7D4-4D8A-A570-AEBB4932AEF4}" srcOrd="2" destOrd="0" presId="urn:microsoft.com/office/officeart/2005/8/layout/orgChart1"/>
    <dgm:cxn modelId="{3082FD5E-BDC2-476A-86C3-8DF78CE9DBE8}" type="presParOf" srcId="{2FCEDD97-C7D4-4D8A-A570-AEBB4932AEF4}" destId="{D42B2CA7-D3E9-4DDD-8BDD-10EC58D5FDF0}" srcOrd="0" destOrd="0" presId="urn:microsoft.com/office/officeart/2005/8/layout/orgChart1"/>
    <dgm:cxn modelId="{91594412-813C-49E1-BD2D-59B381FC9F23}" type="presParOf" srcId="{D42B2CA7-D3E9-4DDD-8BDD-10EC58D5FDF0}" destId="{95BD1A7E-AE4A-491B-8425-26D77DDC8E2B}" srcOrd="0" destOrd="0" presId="urn:microsoft.com/office/officeart/2005/8/layout/orgChart1"/>
    <dgm:cxn modelId="{645328C6-320E-4C97-9594-1EDF5986E9C0}" type="presParOf" srcId="{D42B2CA7-D3E9-4DDD-8BDD-10EC58D5FDF0}" destId="{A90D6D9C-C70F-4323-B9D5-43AC6FC2D50A}" srcOrd="1" destOrd="0" presId="urn:microsoft.com/office/officeart/2005/8/layout/orgChart1"/>
    <dgm:cxn modelId="{81E283A7-CBB7-4ADC-89B7-6F68991BEC1D}" type="presParOf" srcId="{2FCEDD97-C7D4-4D8A-A570-AEBB4932AEF4}" destId="{65C837C4-9D70-4A23-B3DD-89F4C95BE813}" srcOrd="1" destOrd="0" presId="urn:microsoft.com/office/officeart/2005/8/layout/orgChart1"/>
    <dgm:cxn modelId="{E28B8B34-4379-4243-B6C1-76DF3CFC7D46}" type="presParOf" srcId="{2FCEDD97-C7D4-4D8A-A570-AEBB4932AEF4}" destId="{26EC8091-05E7-4111-B52F-3BE5CF71D4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2B2198-9B06-4CA3-B29B-46F6657A055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F1F490E-0CF0-44F5-B03D-9635AFA45B45}">
      <dgm:prSet/>
      <dgm:spPr/>
      <dgm:t>
        <a:bodyPr/>
        <a:lstStyle/>
        <a:p>
          <a:r>
            <a:rPr lang="fr-CA" dirty="0"/>
            <a:t>Adopter le budget et les états financiers de l’organisation</a:t>
          </a:r>
          <a:endParaRPr lang="en-US" dirty="0"/>
        </a:p>
      </dgm:t>
    </dgm:pt>
    <dgm:pt modelId="{8E7D25FE-079B-4B29-B0A6-705CB0016E80}" type="parTrans" cxnId="{8176F74B-F127-4C9C-8735-723D7E543FF4}">
      <dgm:prSet/>
      <dgm:spPr/>
      <dgm:t>
        <a:bodyPr/>
        <a:lstStyle/>
        <a:p>
          <a:endParaRPr lang="en-US"/>
        </a:p>
      </dgm:t>
    </dgm:pt>
    <dgm:pt modelId="{18B9D177-A812-4EDF-9AD3-CD710F6FCB95}" type="sibTrans" cxnId="{8176F74B-F127-4C9C-8735-723D7E543FF4}">
      <dgm:prSet/>
      <dgm:spPr/>
      <dgm:t>
        <a:bodyPr/>
        <a:lstStyle/>
        <a:p>
          <a:endParaRPr lang="en-US"/>
        </a:p>
      </dgm:t>
    </dgm:pt>
    <dgm:pt modelId="{51414067-CE0E-489B-8028-5B60F5EB9BE8}">
      <dgm:prSet/>
      <dgm:spPr/>
      <dgm:t>
        <a:bodyPr/>
        <a:lstStyle/>
        <a:p>
          <a:r>
            <a:rPr lang="fr-CA"/>
            <a:t>Contrôler l’emploi des finances (via Comité des finances)</a:t>
          </a:r>
          <a:endParaRPr lang="en-US"/>
        </a:p>
      </dgm:t>
    </dgm:pt>
    <dgm:pt modelId="{17E14173-0989-44DF-8E5C-0120AEC65034}" type="parTrans" cxnId="{BA029010-A566-4E02-8822-1E80C9FD1861}">
      <dgm:prSet/>
      <dgm:spPr/>
      <dgm:t>
        <a:bodyPr/>
        <a:lstStyle/>
        <a:p>
          <a:endParaRPr lang="en-US"/>
        </a:p>
      </dgm:t>
    </dgm:pt>
    <dgm:pt modelId="{60698A08-8A54-4294-8477-0E59AFCC517C}" type="sibTrans" cxnId="{BA029010-A566-4E02-8822-1E80C9FD1861}">
      <dgm:prSet/>
      <dgm:spPr/>
      <dgm:t>
        <a:bodyPr/>
        <a:lstStyle/>
        <a:p>
          <a:endParaRPr lang="en-US"/>
        </a:p>
      </dgm:t>
    </dgm:pt>
    <dgm:pt modelId="{7B6820DE-709E-4AC6-BEF3-7C2130A370A7}">
      <dgm:prSet/>
      <dgm:spPr/>
      <dgm:t>
        <a:bodyPr/>
        <a:lstStyle/>
        <a:p>
          <a:r>
            <a:rPr lang="fr-CA"/>
            <a:t>Ratifier les conventions collectives</a:t>
          </a:r>
          <a:endParaRPr lang="en-US"/>
        </a:p>
      </dgm:t>
    </dgm:pt>
    <dgm:pt modelId="{A0F6086A-D201-4DF7-B66D-69B42959476B}" type="parTrans" cxnId="{A727797E-239A-4FC8-BC92-2175A704FCD3}">
      <dgm:prSet/>
      <dgm:spPr/>
      <dgm:t>
        <a:bodyPr/>
        <a:lstStyle/>
        <a:p>
          <a:endParaRPr lang="en-US"/>
        </a:p>
      </dgm:t>
    </dgm:pt>
    <dgm:pt modelId="{698F07A7-38AA-44E9-9F82-E460D423B5F2}" type="sibTrans" cxnId="{A727797E-239A-4FC8-BC92-2175A704FCD3}">
      <dgm:prSet/>
      <dgm:spPr/>
      <dgm:t>
        <a:bodyPr/>
        <a:lstStyle/>
        <a:p>
          <a:endParaRPr lang="en-US"/>
        </a:p>
      </dgm:t>
    </dgm:pt>
    <dgm:pt modelId="{E649A654-25F2-445F-8686-1836055A5436}">
      <dgm:prSet/>
      <dgm:spPr/>
      <dgm:t>
        <a:bodyPr/>
        <a:lstStyle/>
        <a:p>
          <a:r>
            <a:rPr lang="fr-CA" dirty="0"/>
            <a:t>Approuver les échelles de salaires et les avantages sociaux</a:t>
          </a:r>
          <a:endParaRPr lang="en-US" dirty="0"/>
        </a:p>
      </dgm:t>
    </dgm:pt>
    <dgm:pt modelId="{62BD231D-A419-485B-9FC8-FD90848CA503}" type="parTrans" cxnId="{84C30AF6-500D-4496-AC57-590AA09BD47A}">
      <dgm:prSet/>
      <dgm:spPr/>
      <dgm:t>
        <a:bodyPr/>
        <a:lstStyle/>
        <a:p>
          <a:endParaRPr lang="en-US"/>
        </a:p>
      </dgm:t>
    </dgm:pt>
    <dgm:pt modelId="{5F421461-ED4C-4819-9644-BCF5F7100B59}" type="sibTrans" cxnId="{84C30AF6-500D-4496-AC57-590AA09BD47A}">
      <dgm:prSet/>
      <dgm:spPr/>
      <dgm:t>
        <a:bodyPr/>
        <a:lstStyle/>
        <a:p>
          <a:endParaRPr lang="en-US"/>
        </a:p>
      </dgm:t>
    </dgm:pt>
    <dgm:pt modelId="{78462A20-D5A7-4ED2-AB58-65F637C794A9}">
      <dgm:prSet/>
      <dgm:spPr/>
      <dgm:t>
        <a:bodyPr/>
        <a:lstStyle/>
        <a:p>
          <a:r>
            <a:rPr lang="fr-CA"/>
            <a:t>Sanctionner les plans de retraite</a:t>
          </a:r>
          <a:endParaRPr lang="en-US"/>
        </a:p>
      </dgm:t>
    </dgm:pt>
    <dgm:pt modelId="{BCE28521-1ED0-4FCC-9CD7-5B865225B60F}" type="parTrans" cxnId="{91CF6775-4E18-441F-AF62-CF2F9FC4C2D9}">
      <dgm:prSet/>
      <dgm:spPr/>
      <dgm:t>
        <a:bodyPr/>
        <a:lstStyle/>
        <a:p>
          <a:endParaRPr lang="en-US"/>
        </a:p>
      </dgm:t>
    </dgm:pt>
    <dgm:pt modelId="{58AB99F7-1F38-4F3C-B4B2-C6206DD4DAF1}" type="sibTrans" cxnId="{91CF6775-4E18-441F-AF62-CF2F9FC4C2D9}">
      <dgm:prSet/>
      <dgm:spPr/>
      <dgm:t>
        <a:bodyPr/>
        <a:lstStyle/>
        <a:p>
          <a:endParaRPr lang="en-US"/>
        </a:p>
      </dgm:t>
    </dgm:pt>
    <dgm:pt modelId="{FA4C1F13-8FB9-442F-AF03-DED9E12FF98B}">
      <dgm:prSet/>
      <dgm:spPr/>
      <dgm:t>
        <a:bodyPr/>
        <a:lstStyle/>
        <a:p>
          <a:r>
            <a:rPr lang="fr-CA"/>
            <a:t>Accorder les promotions et la permanence d’emploi aux professeures, professeurs et bibliothécaires</a:t>
          </a:r>
          <a:endParaRPr lang="en-US"/>
        </a:p>
      </dgm:t>
    </dgm:pt>
    <dgm:pt modelId="{A816B922-1AF2-45B6-8227-E0934858A23D}" type="parTrans" cxnId="{F987CB49-68D7-4307-ABFC-DCAF3A2A3707}">
      <dgm:prSet/>
      <dgm:spPr/>
      <dgm:t>
        <a:bodyPr/>
        <a:lstStyle/>
        <a:p>
          <a:endParaRPr lang="en-US"/>
        </a:p>
      </dgm:t>
    </dgm:pt>
    <dgm:pt modelId="{3F454621-639A-4835-93D9-08DDAF1F9F71}" type="sibTrans" cxnId="{F987CB49-68D7-4307-ABFC-DCAF3A2A3707}">
      <dgm:prSet/>
      <dgm:spPr/>
      <dgm:t>
        <a:bodyPr/>
        <a:lstStyle/>
        <a:p>
          <a:endParaRPr lang="en-US"/>
        </a:p>
      </dgm:t>
    </dgm:pt>
    <dgm:pt modelId="{E9A82D58-3F5F-488F-940A-4E34D5627C58}">
      <dgm:prSet/>
      <dgm:spPr/>
      <dgm:t>
        <a:bodyPr/>
        <a:lstStyle/>
        <a:p>
          <a:r>
            <a:rPr lang="fr-CA"/>
            <a:t>Toute autre disposition jugée nécessaire à l’intérieur des limites de sa compétences</a:t>
          </a:r>
          <a:endParaRPr lang="en-US"/>
        </a:p>
      </dgm:t>
    </dgm:pt>
    <dgm:pt modelId="{E8DEB4F8-2609-46AE-A61F-0E03C7B5F178}" type="parTrans" cxnId="{963091A9-EB70-4808-B4AE-EBC9CA9F334A}">
      <dgm:prSet/>
      <dgm:spPr/>
      <dgm:t>
        <a:bodyPr/>
        <a:lstStyle/>
        <a:p>
          <a:endParaRPr lang="en-US"/>
        </a:p>
      </dgm:t>
    </dgm:pt>
    <dgm:pt modelId="{22D395EE-0497-4D17-AB31-65ECFCEC70DE}" type="sibTrans" cxnId="{963091A9-EB70-4808-B4AE-EBC9CA9F334A}">
      <dgm:prSet/>
      <dgm:spPr/>
      <dgm:t>
        <a:bodyPr/>
        <a:lstStyle/>
        <a:p>
          <a:endParaRPr lang="en-US"/>
        </a:p>
      </dgm:t>
    </dgm:pt>
    <dgm:pt modelId="{E304A197-C737-49AC-86A2-1A3640CD493C}" type="pres">
      <dgm:prSet presAssocID="{EC2B2198-9B06-4CA3-B29B-46F6657A0553}" presName="linear" presStyleCnt="0">
        <dgm:presLayoutVars>
          <dgm:animLvl val="lvl"/>
          <dgm:resizeHandles val="exact"/>
        </dgm:presLayoutVars>
      </dgm:prSet>
      <dgm:spPr/>
    </dgm:pt>
    <dgm:pt modelId="{CC84F318-0B58-4166-8271-8B214D913705}" type="pres">
      <dgm:prSet presAssocID="{EF1F490E-0CF0-44F5-B03D-9635AFA45B45}" presName="parentText" presStyleLbl="node1" presStyleIdx="0" presStyleCnt="7">
        <dgm:presLayoutVars>
          <dgm:chMax val="0"/>
          <dgm:bulletEnabled val="1"/>
        </dgm:presLayoutVars>
      </dgm:prSet>
      <dgm:spPr/>
    </dgm:pt>
    <dgm:pt modelId="{6A62A641-25A8-491D-B651-0AA28FB0A6F3}" type="pres">
      <dgm:prSet presAssocID="{18B9D177-A812-4EDF-9AD3-CD710F6FCB95}" presName="spacer" presStyleCnt="0"/>
      <dgm:spPr/>
    </dgm:pt>
    <dgm:pt modelId="{BCFD03D4-C32C-4535-A571-9DE947DC869C}" type="pres">
      <dgm:prSet presAssocID="{51414067-CE0E-489B-8028-5B60F5EB9BE8}" presName="parentText" presStyleLbl="node1" presStyleIdx="1" presStyleCnt="7">
        <dgm:presLayoutVars>
          <dgm:chMax val="0"/>
          <dgm:bulletEnabled val="1"/>
        </dgm:presLayoutVars>
      </dgm:prSet>
      <dgm:spPr/>
    </dgm:pt>
    <dgm:pt modelId="{ED802C4A-51F7-4268-B02B-05862DFFF49B}" type="pres">
      <dgm:prSet presAssocID="{60698A08-8A54-4294-8477-0E59AFCC517C}" presName="spacer" presStyleCnt="0"/>
      <dgm:spPr/>
    </dgm:pt>
    <dgm:pt modelId="{45F1CD6F-EC9A-40FE-8937-E530512E55AD}" type="pres">
      <dgm:prSet presAssocID="{7B6820DE-709E-4AC6-BEF3-7C2130A370A7}" presName="parentText" presStyleLbl="node1" presStyleIdx="2" presStyleCnt="7">
        <dgm:presLayoutVars>
          <dgm:chMax val="0"/>
          <dgm:bulletEnabled val="1"/>
        </dgm:presLayoutVars>
      </dgm:prSet>
      <dgm:spPr/>
    </dgm:pt>
    <dgm:pt modelId="{D414ADD6-89DE-44D5-81E6-C9F64D2AA1B4}" type="pres">
      <dgm:prSet presAssocID="{698F07A7-38AA-44E9-9F82-E460D423B5F2}" presName="spacer" presStyleCnt="0"/>
      <dgm:spPr/>
    </dgm:pt>
    <dgm:pt modelId="{69D183A7-FC21-4BD5-B7BD-2C4CFCE86EE3}" type="pres">
      <dgm:prSet presAssocID="{E649A654-25F2-445F-8686-1836055A5436}" presName="parentText" presStyleLbl="node1" presStyleIdx="3" presStyleCnt="7">
        <dgm:presLayoutVars>
          <dgm:chMax val="0"/>
          <dgm:bulletEnabled val="1"/>
        </dgm:presLayoutVars>
      </dgm:prSet>
      <dgm:spPr/>
    </dgm:pt>
    <dgm:pt modelId="{0EAF7659-249D-42D6-AF61-46DB9B96AF9F}" type="pres">
      <dgm:prSet presAssocID="{5F421461-ED4C-4819-9644-BCF5F7100B59}" presName="spacer" presStyleCnt="0"/>
      <dgm:spPr/>
    </dgm:pt>
    <dgm:pt modelId="{1B2E890B-85CB-4DE9-A072-DAE98AFAEA2A}" type="pres">
      <dgm:prSet presAssocID="{78462A20-D5A7-4ED2-AB58-65F637C794A9}" presName="parentText" presStyleLbl="node1" presStyleIdx="4" presStyleCnt="7">
        <dgm:presLayoutVars>
          <dgm:chMax val="0"/>
          <dgm:bulletEnabled val="1"/>
        </dgm:presLayoutVars>
      </dgm:prSet>
      <dgm:spPr/>
    </dgm:pt>
    <dgm:pt modelId="{CCD76580-199F-4536-84C4-8499F6994381}" type="pres">
      <dgm:prSet presAssocID="{58AB99F7-1F38-4F3C-B4B2-C6206DD4DAF1}" presName="spacer" presStyleCnt="0"/>
      <dgm:spPr/>
    </dgm:pt>
    <dgm:pt modelId="{090C85FA-501A-4239-A82C-79A798364231}" type="pres">
      <dgm:prSet presAssocID="{FA4C1F13-8FB9-442F-AF03-DED9E12FF98B}" presName="parentText" presStyleLbl="node1" presStyleIdx="5" presStyleCnt="7">
        <dgm:presLayoutVars>
          <dgm:chMax val="0"/>
          <dgm:bulletEnabled val="1"/>
        </dgm:presLayoutVars>
      </dgm:prSet>
      <dgm:spPr/>
    </dgm:pt>
    <dgm:pt modelId="{80AD053E-1173-487F-A5F2-A2CC6DEEFE52}" type="pres">
      <dgm:prSet presAssocID="{3F454621-639A-4835-93D9-08DDAF1F9F71}" presName="spacer" presStyleCnt="0"/>
      <dgm:spPr/>
    </dgm:pt>
    <dgm:pt modelId="{CDB91C44-357E-41F6-BA03-CC11FB91F8B0}" type="pres">
      <dgm:prSet presAssocID="{E9A82D58-3F5F-488F-940A-4E34D5627C58}" presName="parentText" presStyleLbl="node1" presStyleIdx="6" presStyleCnt="7">
        <dgm:presLayoutVars>
          <dgm:chMax val="0"/>
          <dgm:bulletEnabled val="1"/>
        </dgm:presLayoutVars>
      </dgm:prSet>
      <dgm:spPr/>
    </dgm:pt>
  </dgm:ptLst>
  <dgm:cxnLst>
    <dgm:cxn modelId="{BA029010-A566-4E02-8822-1E80C9FD1861}" srcId="{EC2B2198-9B06-4CA3-B29B-46F6657A0553}" destId="{51414067-CE0E-489B-8028-5B60F5EB9BE8}" srcOrd="1" destOrd="0" parTransId="{17E14173-0989-44DF-8E5C-0120AEC65034}" sibTransId="{60698A08-8A54-4294-8477-0E59AFCC517C}"/>
    <dgm:cxn modelId="{94290E1C-0F77-4B6E-B9D4-BEF990B1FC4E}" type="presOf" srcId="{E649A654-25F2-445F-8686-1836055A5436}" destId="{69D183A7-FC21-4BD5-B7BD-2C4CFCE86EE3}" srcOrd="0" destOrd="0" presId="urn:microsoft.com/office/officeart/2005/8/layout/vList2"/>
    <dgm:cxn modelId="{BCBCE931-E301-4EB5-926E-4F23A648150F}" type="presOf" srcId="{78462A20-D5A7-4ED2-AB58-65F637C794A9}" destId="{1B2E890B-85CB-4DE9-A072-DAE98AFAEA2A}" srcOrd="0" destOrd="0" presId="urn:microsoft.com/office/officeart/2005/8/layout/vList2"/>
    <dgm:cxn modelId="{F43D595C-3D56-45B2-9503-2A4552A6274E}" type="presOf" srcId="{51414067-CE0E-489B-8028-5B60F5EB9BE8}" destId="{BCFD03D4-C32C-4535-A571-9DE947DC869C}" srcOrd="0" destOrd="0" presId="urn:microsoft.com/office/officeart/2005/8/layout/vList2"/>
    <dgm:cxn modelId="{F987CB49-68D7-4307-ABFC-DCAF3A2A3707}" srcId="{EC2B2198-9B06-4CA3-B29B-46F6657A0553}" destId="{FA4C1F13-8FB9-442F-AF03-DED9E12FF98B}" srcOrd="5" destOrd="0" parTransId="{A816B922-1AF2-45B6-8227-E0934858A23D}" sibTransId="{3F454621-639A-4835-93D9-08DDAF1F9F71}"/>
    <dgm:cxn modelId="{8176F74B-F127-4C9C-8735-723D7E543FF4}" srcId="{EC2B2198-9B06-4CA3-B29B-46F6657A0553}" destId="{EF1F490E-0CF0-44F5-B03D-9635AFA45B45}" srcOrd="0" destOrd="0" parTransId="{8E7D25FE-079B-4B29-B0A6-705CB0016E80}" sibTransId="{18B9D177-A812-4EDF-9AD3-CD710F6FCB95}"/>
    <dgm:cxn modelId="{94272654-8B3B-4D55-AEF0-B09849C6D99A}" type="presOf" srcId="{7B6820DE-709E-4AC6-BEF3-7C2130A370A7}" destId="{45F1CD6F-EC9A-40FE-8937-E530512E55AD}" srcOrd="0" destOrd="0" presId="urn:microsoft.com/office/officeart/2005/8/layout/vList2"/>
    <dgm:cxn modelId="{7BDD3074-F9EA-432C-95EB-5D8CF4363385}" type="presOf" srcId="{FA4C1F13-8FB9-442F-AF03-DED9E12FF98B}" destId="{090C85FA-501A-4239-A82C-79A798364231}" srcOrd="0" destOrd="0" presId="urn:microsoft.com/office/officeart/2005/8/layout/vList2"/>
    <dgm:cxn modelId="{91CF6775-4E18-441F-AF62-CF2F9FC4C2D9}" srcId="{EC2B2198-9B06-4CA3-B29B-46F6657A0553}" destId="{78462A20-D5A7-4ED2-AB58-65F637C794A9}" srcOrd="4" destOrd="0" parTransId="{BCE28521-1ED0-4FCC-9CD7-5B865225B60F}" sibTransId="{58AB99F7-1F38-4F3C-B4B2-C6206DD4DAF1}"/>
    <dgm:cxn modelId="{A271B079-6D2E-4B12-817D-B1115173CEEB}" type="presOf" srcId="{E9A82D58-3F5F-488F-940A-4E34D5627C58}" destId="{CDB91C44-357E-41F6-BA03-CC11FB91F8B0}" srcOrd="0" destOrd="0" presId="urn:microsoft.com/office/officeart/2005/8/layout/vList2"/>
    <dgm:cxn modelId="{A727797E-239A-4FC8-BC92-2175A704FCD3}" srcId="{EC2B2198-9B06-4CA3-B29B-46F6657A0553}" destId="{7B6820DE-709E-4AC6-BEF3-7C2130A370A7}" srcOrd="2" destOrd="0" parTransId="{A0F6086A-D201-4DF7-B66D-69B42959476B}" sibTransId="{698F07A7-38AA-44E9-9F82-E460D423B5F2}"/>
    <dgm:cxn modelId="{57AEF085-BA52-4AE7-87A2-84C047DBD266}" type="presOf" srcId="{EC2B2198-9B06-4CA3-B29B-46F6657A0553}" destId="{E304A197-C737-49AC-86A2-1A3640CD493C}" srcOrd="0" destOrd="0" presId="urn:microsoft.com/office/officeart/2005/8/layout/vList2"/>
    <dgm:cxn modelId="{963091A9-EB70-4808-B4AE-EBC9CA9F334A}" srcId="{EC2B2198-9B06-4CA3-B29B-46F6657A0553}" destId="{E9A82D58-3F5F-488F-940A-4E34D5627C58}" srcOrd="6" destOrd="0" parTransId="{E8DEB4F8-2609-46AE-A61F-0E03C7B5F178}" sibTransId="{22D395EE-0497-4D17-AB31-65ECFCEC70DE}"/>
    <dgm:cxn modelId="{911659EA-837E-484C-B6EB-6978C26BD263}" type="presOf" srcId="{EF1F490E-0CF0-44F5-B03D-9635AFA45B45}" destId="{CC84F318-0B58-4166-8271-8B214D913705}" srcOrd="0" destOrd="0" presId="urn:microsoft.com/office/officeart/2005/8/layout/vList2"/>
    <dgm:cxn modelId="{84C30AF6-500D-4496-AC57-590AA09BD47A}" srcId="{EC2B2198-9B06-4CA3-B29B-46F6657A0553}" destId="{E649A654-25F2-445F-8686-1836055A5436}" srcOrd="3" destOrd="0" parTransId="{62BD231D-A419-485B-9FC8-FD90848CA503}" sibTransId="{5F421461-ED4C-4819-9644-BCF5F7100B59}"/>
    <dgm:cxn modelId="{190AC694-B795-4F01-804A-2894464A8B7C}" type="presParOf" srcId="{E304A197-C737-49AC-86A2-1A3640CD493C}" destId="{CC84F318-0B58-4166-8271-8B214D913705}" srcOrd="0" destOrd="0" presId="urn:microsoft.com/office/officeart/2005/8/layout/vList2"/>
    <dgm:cxn modelId="{11561EC3-ADE3-4EB9-85E0-00F6D40C7672}" type="presParOf" srcId="{E304A197-C737-49AC-86A2-1A3640CD493C}" destId="{6A62A641-25A8-491D-B651-0AA28FB0A6F3}" srcOrd="1" destOrd="0" presId="urn:microsoft.com/office/officeart/2005/8/layout/vList2"/>
    <dgm:cxn modelId="{E9B47ECF-3F10-4371-A8D3-4F2E5C2E0073}" type="presParOf" srcId="{E304A197-C737-49AC-86A2-1A3640CD493C}" destId="{BCFD03D4-C32C-4535-A571-9DE947DC869C}" srcOrd="2" destOrd="0" presId="urn:microsoft.com/office/officeart/2005/8/layout/vList2"/>
    <dgm:cxn modelId="{965FDF00-8DCB-4026-A853-AAFCA8EF2A4C}" type="presParOf" srcId="{E304A197-C737-49AC-86A2-1A3640CD493C}" destId="{ED802C4A-51F7-4268-B02B-05862DFFF49B}" srcOrd="3" destOrd="0" presId="urn:microsoft.com/office/officeart/2005/8/layout/vList2"/>
    <dgm:cxn modelId="{0AE267B6-C55B-4DD7-8B33-3A5A7CE6EBF2}" type="presParOf" srcId="{E304A197-C737-49AC-86A2-1A3640CD493C}" destId="{45F1CD6F-EC9A-40FE-8937-E530512E55AD}" srcOrd="4" destOrd="0" presId="urn:microsoft.com/office/officeart/2005/8/layout/vList2"/>
    <dgm:cxn modelId="{A0886C21-82B3-4E04-92AE-452A9E0F9029}" type="presParOf" srcId="{E304A197-C737-49AC-86A2-1A3640CD493C}" destId="{D414ADD6-89DE-44D5-81E6-C9F64D2AA1B4}" srcOrd="5" destOrd="0" presId="urn:microsoft.com/office/officeart/2005/8/layout/vList2"/>
    <dgm:cxn modelId="{D764A94A-93E5-4352-8EFE-95B6FB1B2FC2}" type="presParOf" srcId="{E304A197-C737-49AC-86A2-1A3640CD493C}" destId="{69D183A7-FC21-4BD5-B7BD-2C4CFCE86EE3}" srcOrd="6" destOrd="0" presId="urn:microsoft.com/office/officeart/2005/8/layout/vList2"/>
    <dgm:cxn modelId="{F14F2D60-0F57-4BE7-B460-28D5FDD2E058}" type="presParOf" srcId="{E304A197-C737-49AC-86A2-1A3640CD493C}" destId="{0EAF7659-249D-42D6-AF61-46DB9B96AF9F}" srcOrd="7" destOrd="0" presId="urn:microsoft.com/office/officeart/2005/8/layout/vList2"/>
    <dgm:cxn modelId="{CA0D0F06-091B-4C50-9B5A-73DD40C8CF32}" type="presParOf" srcId="{E304A197-C737-49AC-86A2-1A3640CD493C}" destId="{1B2E890B-85CB-4DE9-A072-DAE98AFAEA2A}" srcOrd="8" destOrd="0" presId="urn:microsoft.com/office/officeart/2005/8/layout/vList2"/>
    <dgm:cxn modelId="{5B37086E-BA80-4449-8103-0C1297ACED29}" type="presParOf" srcId="{E304A197-C737-49AC-86A2-1A3640CD493C}" destId="{CCD76580-199F-4536-84C4-8499F6994381}" srcOrd="9" destOrd="0" presId="urn:microsoft.com/office/officeart/2005/8/layout/vList2"/>
    <dgm:cxn modelId="{87A5DFD1-B206-47E9-B4B6-00F7692FE918}" type="presParOf" srcId="{E304A197-C737-49AC-86A2-1A3640CD493C}" destId="{090C85FA-501A-4239-A82C-79A798364231}" srcOrd="10" destOrd="0" presId="urn:microsoft.com/office/officeart/2005/8/layout/vList2"/>
    <dgm:cxn modelId="{639F9360-0D98-435A-A5A8-9AE454A5602E}" type="presParOf" srcId="{E304A197-C737-49AC-86A2-1A3640CD493C}" destId="{80AD053E-1173-487F-A5F2-A2CC6DEEFE52}" srcOrd="11" destOrd="0" presId="urn:microsoft.com/office/officeart/2005/8/layout/vList2"/>
    <dgm:cxn modelId="{F4A337C8-9DAE-400C-8600-9E39794BE4AD}" type="presParOf" srcId="{E304A197-C737-49AC-86A2-1A3640CD493C}" destId="{CDB91C44-357E-41F6-BA03-CC11FB91F8B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07FB0C-B396-4904-8968-9EA593E695F6}" type="doc">
      <dgm:prSet loTypeId="urn:microsoft.com/office/officeart/2005/8/layout/vList3#1" loCatId="list" qsTypeId="urn:microsoft.com/office/officeart/2005/8/quickstyle/simple1" qsCatId="simple" csTypeId="urn:microsoft.com/office/officeart/2005/8/colors/accent1_2" csCatId="accent1" phldr="1"/>
      <dgm:spPr/>
    </dgm:pt>
    <dgm:pt modelId="{1AC50687-635B-400B-B3A2-8C1E7FECE78B}">
      <dgm:prSet phldrT="[Texte]"/>
      <dgm:spPr/>
      <dgm:t>
        <a:bodyPr/>
        <a:lstStyle/>
        <a:p>
          <a:r>
            <a:rPr lang="fr-CA" dirty="0"/>
            <a:t>1. Comité exécutif (</a:t>
          </a:r>
          <a:r>
            <a:rPr lang="fr-CA" dirty="0">
              <a:solidFill>
                <a:schemeClr val="bg1"/>
              </a:solidFill>
            </a:rPr>
            <a:t>CEX</a:t>
          </a:r>
          <a:r>
            <a:rPr lang="fr-CA" dirty="0"/>
            <a:t>)</a:t>
          </a:r>
        </a:p>
      </dgm:t>
    </dgm:pt>
    <dgm:pt modelId="{E9A14090-B790-410C-88FF-2580B992E545}" type="parTrans" cxnId="{BF2846C4-6EA2-4E0D-AA81-3779D4813898}">
      <dgm:prSet/>
      <dgm:spPr/>
      <dgm:t>
        <a:bodyPr/>
        <a:lstStyle/>
        <a:p>
          <a:endParaRPr lang="fr-CA"/>
        </a:p>
      </dgm:t>
    </dgm:pt>
    <dgm:pt modelId="{CCDF3496-D90C-4442-9E56-7E2846F7D9D0}" type="sibTrans" cxnId="{BF2846C4-6EA2-4E0D-AA81-3779D4813898}">
      <dgm:prSet/>
      <dgm:spPr/>
      <dgm:t>
        <a:bodyPr/>
        <a:lstStyle/>
        <a:p>
          <a:endParaRPr lang="fr-CA"/>
        </a:p>
      </dgm:t>
    </dgm:pt>
    <dgm:pt modelId="{F010A621-DF08-465C-BE1B-89ADCC686E81}">
      <dgm:prSet phldrT="[Texte]"/>
      <dgm:spPr/>
      <dgm:t>
        <a:bodyPr/>
        <a:lstStyle/>
        <a:p>
          <a:r>
            <a:rPr lang="fr-CA" dirty="0"/>
            <a:t>5. Comité de finance (CFI)</a:t>
          </a:r>
        </a:p>
      </dgm:t>
    </dgm:pt>
    <dgm:pt modelId="{0D43DEF6-1D63-4954-BF7D-711794FC0684}" type="parTrans" cxnId="{3B1D48B6-7053-4598-9557-BA9C349C9673}">
      <dgm:prSet/>
      <dgm:spPr/>
      <dgm:t>
        <a:bodyPr/>
        <a:lstStyle/>
        <a:p>
          <a:endParaRPr lang="fr-CA"/>
        </a:p>
      </dgm:t>
    </dgm:pt>
    <dgm:pt modelId="{4DE823AE-781A-400B-8A2A-9507BDDA11BD}" type="sibTrans" cxnId="{3B1D48B6-7053-4598-9557-BA9C349C9673}">
      <dgm:prSet/>
      <dgm:spPr/>
      <dgm:t>
        <a:bodyPr/>
        <a:lstStyle/>
        <a:p>
          <a:endParaRPr lang="fr-CA"/>
        </a:p>
      </dgm:t>
    </dgm:pt>
    <dgm:pt modelId="{7BCC3E7C-28D6-45ED-81C8-2B2DBF972424}">
      <dgm:prSet phldrT="[Texte]"/>
      <dgm:spPr/>
      <dgm:t>
        <a:bodyPr/>
        <a:lstStyle/>
        <a:p>
          <a:r>
            <a:rPr lang="fr-CA" dirty="0"/>
            <a:t>6. Comité de placement (CPL)</a:t>
          </a:r>
        </a:p>
      </dgm:t>
    </dgm:pt>
    <dgm:pt modelId="{D5183B14-A7A3-4613-BFFF-1ED8B9CAFC79}" type="parTrans" cxnId="{4EEBF46F-AEC6-474A-B905-76C082C25E8D}">
      <dgm:prSet/>
      <dgm:spPr/>
      <dgm:t>
        <a:bodyPr/>
        <a:lstStyle/>
        <a:p>
          <a:endParaRPr lang="fr-CA"/>
        </a:p>
      </dgm:t>
    </dgm:pt>
    <dgm:pt modelId="{2BFBD924-7514-43E1-B4EA-0DB23B4F035E}" type="sibTrans" cxnId="{4EEBF46F-AEC6-474A-B905-76C082C25E8D}">
      <dgm:prSet/>
      <dgm:spPr/>
      <dgm:t>
        <a:bodyPr/>
        <a:lstStyle/>
        <a:p>
          <a:endParaRPr lang="fr-CA"/>
        </a:p>
      </dgm:t>
    </dgm:pt>
    <dgm:pt modelId="{B4EC122B-5F3C-4094-A1C7-84324C156F3D}">
      <dgm:prSet/>
      <dgm:spPr/>
      <dgm:t>
        <a:bodyPr/>
        <a:lstStyle/>
        <a:p>
          <a:r>
            <a:rPr lang="fr-CA" dirty="0"/>
            <a:t>4. Comité d’audit (CAT)</a:t>
          </a:r>
        </a:p>
      </dgm:t>
    </dgm:pt>
    <dgm:pt modelId="{57F38149-D334-4598-A681-72F5FC8F0AB7}" type="parTrans" cxnId="{2A2DD475-D2E5-4389-A93C-1B48AB9B02D3}">
      <dgm:prSet/>
      <dgm:spPr/>
      <dgm:t>
        <a:bodyPr/>
        <a:lstStyle/>
        <a:p>
          <a:endParaRPr lang="fr-CA"/>
        </a:p>
      </dgm:t>
    </dgm:pt>
    <dgm:pt modelId="{3F153BB7-2AE1-4931-9F20-ADA78F709129}" type="sibTrans" cxnId="{2A2DD475-D2E5-4389-A93C-1B48AB9B02D3}">
      <dgm:prSet/>
      <dgm:spPr/>
      <dgm:t>
        <a:bodyPr/>
        <a:lstStyle/>
        <a:p>
          <a:endParaRPr lang="fr-CA"/>
        </a:p>
      </dgm:t>
    </dgm:pt>
    <dgm:pt modelId="{7AF6E39C-DA60-4CE3-8F2C-A37D5C0C0205}">
      <dgm:prSet/>
      <dgm:spPr/>
      <dgm:t>
        <a:bodyPr/>
        <a:lstStyle/>
        <a:p>
          <a:r>
            <a:rPr lang="fr-CA" dirty="0"/>
            <a:t>3. Comité de gouvernance (CGN)</a:t>
          </a:r>
        </a:p>
      </dgm:t>
    </dgm:pt>
    <dgm:pt modelId="{0CC0CD0A-D122-474D-9238-A1DA3840F7E0}" type="parTrans" cxnId="{02B1C720-06E1-4A21-8F79-36133EC73F0A}">
      <dgm:prSet/>
      <dgm:spPr/>
      <dgm:t>
        <a:bodyPr/>
        <a:lstStyle/>
        <a:p>
          <a:endParaRPr lang="fr-CA"/>
        </a:p>
      </dgm:t>
    </dgm:pt>
    <dgm:pt modelId="{8CC40F92-C473-4592-9459-01E4449558B0}" type="sibTrans" cxnId="{02B1C720-06E1-4A21-8F79-36133EC73F0A}">
      <dgm:prSet/>
      <dgm:spPr/>
      <dgm:t>
        <a:bodyPr/>
        <a:lstStyle/>
        <a:p>
          <a:endParaRPr lang="fr-CA"/>
        </a:p>
      </dgm:t>
    </dgm:pt>
    <dgm:pt modelId="{EAC2878A-2F58-45F0-8E2A-5B19027E8E03}">
      <dgm:prSet/>
      <dgm:spPr/>
      <dgm:t>
        <a:bodyPr/>
        <a:lstStyle/>
        <a:p>
          <a:r>
            <a:rPr lang="fr-CA" dirty="0">
              <a:solidFill>
                <a:schemeClr val="bg1"/>
              </a:solidFill>
            </a:rPr>
            <a:t>2. Comité conjoint de la planification (CCJ)</a:t>
          </a:r>
        </a:p>
      </dgm:t>
    </dgm:pt>
    <dgm:pt modelId="{0C42699C-8458-4F15-9FCF-E632A93300CB}" type="parTrans" cxnId="{BC727C19-3FA8-45B0-981E-DB4636C4FD2B}">
      <dgm:prSet/>
      <dgm:spPr/>
      <dgm:t>
        <a:bodyPr/>
        <a:lstStyle/>
        <a:p>
          <a:endParaRPr lang="fr-CA"/>
        </a:p>
      </dgm:t>
    </dgm:pt>
    <dgm:pt modelId="{9424ABEC-6DD7-456F-94D5-E851A6E3F666}" type="sibTrans" cxnId="{BC727C19-3FA8-45B0-981E-DB4636C4FD2B}">
      <dgm:prSet/>
      <dgm:spPr/>
      <dgm:t>
        <a:bodyPr/>
        <a:lstStyle/>
        <a:p>
          <a:endParaRPr lang="fr-CA"/>
        </a:p>
      </dgm:t>
    </dgm:pt>
    <dgm:pt modelId="{EC9C228C-3C4F-41D0-91C5-989F7FD8DE4A}" type="pres">
      <dgm:prSet presAssocID="{E607FB0C-B396-4904-8968-9EA593E695F6}" presName="linearFlow" presStyleCnt="0">
        <dgm:presLayoutVars>
          <dgm:dir/>
          <dgm:resizeHandles val="exact"/>
        </dgm:presLayoutVars>
      </dgm:prSet>
      <dgm:spPr/>
    </dgm:pt>
    <dgm:pt modelId="{24878624-9D34-4A44-B183-4441F2246A7B}" type="pres">
      <dgm:prSet presAssocID="{1AC50687-635B-400B-B3A2-8C1E7FECE78B}" presName="composite" presStyleCnt="0"/>
      <dgm:spPr/>
    </dgm:pt>
    <dgm:pt modelId="{8EA721EE-EEE5-417C-BD47-40DBD3A6E0D3}" type="pres">
      <dgm:prSet presAssocID="{1AC50687-635B-400B-B3A2-8C1E7FECE78B}" presName="imgShp" presStyleLbl="fgImgPlace1" presStyleIdx="0" presStyleCnt="6"/>
      <dgm:spPr>
        <a:blipFill rotWithShape="0">
          <a:blip xmlns:r="http://schemas.openxmlformats.org/officeDocument/2006/relationships" r:embed="rId1"/>
          <a:stretch>
            <a:fillRect/>
          </a:stretch>
        </a:blipFill>
      </dgm:spPr>
    </dgm:pt>
    <dgm:pt modelId="{502409CC-1DCF-4343-8834-A601F0DA8278}" type="pres">
      <dgm:prSet presAssocID="{1AC50687-635B-400B-B3A2-8C1E7FECE78B}" presName="txShp" presStyleLbl="node1" presStyleIdx="0" presStyleCnt="6">
        <dgm:presLayoutVars>
          <dgm:bulletEnabled val="1"/>
        </dgm:presLayoutVars>
      </dgm:prSet>
      <dgm:spPr/>
    </dgm:pt>
    <dgm:pt modelId="{ACB6C516-22A6-4DBF-B412-BE12BAC4A46D}" type="pres">
      <dgm:prSet presAssocID="{CCDF3496-D90C-4442-9E56-7E2846F7D9D0}" presName="spacing" presStyleCnt="0"/>
      <dgm:spPr/>
    </dgm:pt>
    <dgm:pt modelId="{C5ED3E80-A119-4854-BD34-573AEC7A450F}" type="pres">
      <dgm:prSet presAssocID="{EAC2878A-2F58-45F0-8E2A-5B19027E8E03}" presName="composite" presStyleCnt="0"/>
      <dgm:spPr/>
    </dgm:pt>
    <dgm:pt modelId="{BDF68E02-750B-4520-B6B2-D5C89D414859}" type="pres">
      <dgm:prSet presAssocID="{EAC2878A-2F58-45F0-8E2A-5B19027E8E03}" presName="imgShp" presStyleLbl="fgImgPlace1" presStyleIdx="1" presStyleCnt="6"/>
      <dgm:spPr>
        <a:blipFill rotWithShape="0">
          <a:blip xmlns:r="http://schemas.openxmlformats.org/officeDocument/2006/relationships" r:embed="rId1"/>
          <a:stretch>
            <a:fillRect/>
          </a:stretch>
        </a:blipFill>
      </dgm:spPr>
    </dgm:pt>
    <dgm:pt modelId="{1B488682-550C-46FA-9262-4857FA154E81}" type="pres">
      <dgm:prSet presAssocID="{EAC2878A-2F58-45F0-8E2A-5B19027E8E03}" presName="txShp" presStyleLbl="node1" presStyleIdx="1" presStyleCnt="6">
        <dgm:presLayoutVars>
          <dgm:bulletEnabled val="1"/>
        </dgm:presLayoutVars>
      </dgm:prSet>
      <dgm:spPr/>
    </dgm:pt>
    <dgm:pt modelId="{5483CC7F-F430-42AB-9318-D70DF38D3C78}" type="pres">
      <dgm:prSet presAssocID="{9424ABEC-6DD7-456F-94D5-E851A6E3F666}" presName="spacing" presStyleCnt="0"/>
      <dgm:spPr/>
    </dgm:pt>
    <dgm:pt modelId="{A02EDF1A-0F67-4613-A0D8-D6F08D77B103}" type="pres">
      <dgm:prSet presAssocID="{7AF6E39C-DA60-4CE3-8F2C-A37D5C0C0205}" presName="composite" presStyleCnt="0"/>
      <dgm:spPr/>
    </dgm:pt>
    <dgm:pt modelId="{3E12C248-6797-4AFD-8B0E-EF2CE65CFBD3}" type="pres">
      <dgm:prSet presAssocID="{7AF6E39C-DA60-4CE3-8F2C-A37D5C0C0205}" presName="imgShp" presStyleLbl="fgImgPlace1" presStyleIdx="2" presStyleCnt="6"/>
      <dgm:spPr>
        <a:blipFill rotWithShape="0">
          <a:blip xmlns:r="http://schemas.openxmlformats.org/officeDocument/2006/relationships" r:embed="rId1"/>
          <a:stretch>
            <a:fillRect/>
          </a:stretch>
        </a:blipFill>
      </dgm:spPr>
    </dgm:pt>
    <dgm:pt modelId="{4C2A1605-986F-4F6B-9663-EED0C6B5FDC1}" type="pres">
      <dgm:prSet presAssocID="{7AF6E39C-DA60-4CE3-8F2C-A37D5C0C0205}" presName="txShp" presStyleLbl="node1" presStyleIdx="2" presStyleCnt="6" custScaleY="96263">
        <dgm:presLayoutVars>
          <dgm:bulletEnabled val="1"/>
        </dgm:presLayoutVars>
      </dgm:prSet>
      <dgm:spPr/>
    </dgm:pt>
    <dgm:pt modelId="{C035E54B-1306-4A11-9174-1EAF89BD4108}" type="pres">
      <dgm:prSet presAssocID="{8CC40F92-C473-4592-9459-01E4449558B0}" presName="spacing" presStyleCnt="0"/>
      <dgm:spPr/>
    </dgm:pt>
    <dgm:pt modelId="{06F66877-004B-408E-A81B-C910A97A252D}" type="pres">
      <dgm:prSet presAssocID="{B4EC122B-5F3C-4094-A1C7-84324C156F3D}" presName="composite" presStyleCnt="0"/>
      <dgm:spPr/>
    </dgm:pt>
    <dgm:pt modelId="{0DF08859-32A2-47DF-8995-C9B2E195573B}" type="pres">
      <dgm:prSet presAssocID="{B4EC122B-5F3C-4094-A1C7-84324C156F3D}" presName="imgShp" presStyleLbl="fgImgPlace1" presStyleIdx="3" presStyleCnt="6"/>
      <dgm:spPr>
        <a:blipFill rotWithShape="0">
          <a:blip xmlns:r="http://schemas.openxmlformats.org/officeDocument/2006/relationships" r:embed="rId1"/>
          <a:stretch>
            <a:fillRect/>
          </a:stretch>
        </a:blipFill>
      </dgm:spPr>
    </dgm:pt>
    <dgm:pt modelId="{1774F838-64D2-4600-8EEA-60BC7ADD745D}" type="pres">
      <dgm:prSet presAssocID="{B4EC122B-5F3C-4094-A1C7-84324C156F3D}" presName="txShp" presStyleLbl="node1" presStyleIdx="3" presStyleCnt="6">
        <dgm:presLayoutVars>
          <dgm:bulletEnabled val="1"/>
        </dgm:presLayoutVars>
      </dgm:prSet>
      <dgm:spPr/>
    </dgm:pt>
    <dgm:pt modelId="{95E997D4-C64E-424D-A6AA-74EBD12B9E7C}" type="pres">
      <dgm:prSet presAssocID="{3F153BB7-2AE1-4931-9F20-ADA78F709129}" presName="spacing" presStyleCnt="0"/>
      <dgm:spPr/>
    </dgm:pt>
    <dgm:pt modelId="{71A30EFD-F031-4973-A64B-D0FBBBDDD975}" type="pres">
      <dgm:prSet presAssocID="{F010A621-DF08-465C-BE1B-89ADCC686E81}" presName="composite" presStyleCnt="0"/>
      <dgm:spPr/>
    </dgm:pt>
    <dgm:pt modelId="{2300D1D5-7A3A-4EA2-99F2-55D064447905}" type="pres">
      <dgm:prSet presAssocID="{F010A621-DF08-465C-BE1B-89ADCC686E81}" presName="imgShp" presStyleLbl="fgImgPlace1" presStyleIdx="4" presStyleCnt="6"/>
      <dgm:spPr>
        <a:blipFill rotWithShape="0">
          <a:blip xmlns:r="http://schemas.openxmlformats.org/officeDocument/2006/relationships" r:embed="rId1"/>
          <a:stretch>
            <a:fillRect/>
          </a:stretch>
        </a:blipFill>
      </dgm:spPr>
    </dgm:pt>
    <dgm:pt modelId="{14865580-8BF0-49F0-9B7F-32F0AF7BD2F9}" type="pres">
      <dgm:prSet presAssocID="{F010A621-DF08-465C-BE1B-89ADCC686E81}" presName="txShp" presStyleLbl="node1" presStyleIdx="4" presStyleCnt="6" custLinFactNeighborX="61" custLinFactNeighborY="7625">
        <dgm:presLayoutVars>
          <dgm:bulletEnabled val="1"/>
        </dgm:presLayoutVars>
      </dgm:prSet>
      <dgm:spPr/>
    </dgm:pt>
    <dgm:pt modelId="{E0CADD7C-6321-4145-A524-064B4168DF2F}" type="pres">
      <dgm:prSet presAssocID="{4DE823AE-781A-400B-8A2A-9507BDDA11BD}" presName="spacing" presStyleCnt="0"/>
      <dgm:spPr/>
    </dgm:pt>
    <dgm:pt modelId="{1385F7E2-2798-4729-A66C-62AF6979D7AB}" type="pres">
      <dgm:prSet presAssocID="{7BCC3E7C-28D6-45ED-81C8-2B2DBF972424}" presName="composite" presStyleCnt="0"/>
      <dgm:spPr/>
    </dgm:pt>
    <dgm:pt modelId="{042E11DC-B641-4373-B33B-AC43E6BECC5B}" type="pres">
      <dgm:prSet presAssocID="{7BCC3E7C-28D6-45ED-81C8-2B2DBF972424}" presName="imgShp" presStyleLbl="fgImgPlace1" presStyleIdx="5" presStyleCnt="6"/>
      <dgm:spPr>
        <a:blipFill rotWithShape="0">
          <a:blip xmlns:r="http://schemas.openxmlformats.org/officeDocument/2006/relationships" r:embed="rId1"/>
          <a:stretch>
            <a:fillRect/>
          </a:stretch>
        </a:blipFill>
      </dgm:spPr>
    </dgm:pt>
    <dgm:pt modelId="{E255A8BD-EED5-4A11-81E2-3C0A8C7C7981}" type="pres">
      <dgm:prSet presAssocID="{7BCC3E7C-28D6-45ED-81C8-2B2DBF972424}" presName="txShp" presStyleLbl="node1" presStyleIdx="5" presStyleCnt="6" custLinFactNeighborX="-1389" custLinFactNeighborY="5927">
        <dgm:presLayoutVars>
          <dgm:bulletEnabled val="1"/>
        </dgm:presLayoutVars>
      </dgm:prSet>
      <dgm:spPr/>
    </dgm:pt>
  </dgm:ptLst>
  <dgm:cxnLst>
    <dgm:cxn modelId="{BC727C19-3FA8-45B0-981E-DB4636C4FD2B}" srcId="{E607FB0C-B396-4904-8968-9EA593E695F6}" destId="{EAC2878A-2F58-45F0-8E2A-5B19027E8E03}" srcOrd="1" destOrd="0" parTransId="{0C42699C-8458-4F15-9FCF-E632A93300CB}" sibTransId="{9424ABEC-6DD7-456F-94D5-E851A6E3F666}"/>
    <dgm:cxn modelId="{02B1C720-06E1-4A21-8F79-36133EC73F0A}" srcId="{E607FB0C-B396-4904-8968-9EA593E695F6}" destId="{7AF6E39C-DA60-4CE3-8F2C-A37D5C0C0205}" srcOrd="2" destOrd="0" parTransId="{0CC0CD0A-D122-474D-9238-A1DA3840F7E0}" sibTransId="{8CC40F92-C473-4592-9459-01E4449558B0}"/>
    <dgm:cxn modelId="{1341112A-F536-4945-81EF-CADEF1A39F6E}" type="presOf" srcId="{1AC50687-635B-400B-B3A2-8C1E7FECE78B}" destId="{502409CC-1DCF-4343-8834-A601F0DA8278}" srcOrd="0" destOrd="0" presId="urn:microsoft.com/office/officeart/2005/8/layout/vList3#1"/>
    <dgm:cxn modelId="{C6E24634-0201-4FBF-BAE6-F9248966BB28}" type="presOf" srcId="{F010A621-DF08-465C-BE1B-89ADCC686E81}" destId="{14865580-8BF0-49F0-9B7F-32F0AF7BD2F9}" srcOrd="0" destOrd="0" presId="urn:microsoft.com/office/officeart/2005/8/layout/vList3#1"/>
    <dgm:cxn modelId="{4EEBF46F-AEC6-474A-B905-76C082C25E8D}" srcId="{E607FB0C-B396-4904-8968-9EA593E695F6}" destId="{7BCC3E7C-28D6-45ED-81C8-2B2DBF972424}" srcOrd="5" destOrd="0" parTransId="{D5183B14-A7A3-4613-BFFF-1ED8B9CAFC79}" sibTransId="{2BFBD924-7514-43E1-B4EA-0DB23B4F035E}"/>
    <dgm:cxn modelId="{2A2DD475-D2E5-4389-A93C-1B48AB9B02D3}" srcId="{E607FB0C-B396-4904-8968-9EA593E695F6}" destId="{B4EC122B-5F3C-4094-A1C7-84324C156F3D}" srcOrd="3" destOrd="0" parTransId="{57F38149-D334-4598-A681-72F5FC8F0AB7}" sibTransId="{3F153BB7-2AE1-4931-9F20-ADA78F709129}"/>
    <dgm:cxn modelId="{A90D7A83-4FA3-475D-B197-6937D587E1BB}" type="presOf" srcId="{E607FB0C-B396-4904-8968-9EA593E695F6}" destId="{EC9C228C-3C4F-41D0-91C5-989F7FD8DE4A}" srcOrd="0" destOrd="0" presId="urn:microsoft.com/office/officeart/2005/8/layout/vList3#1"/>
    <dgm:cxn modelId="{3B1D48B6-7053-4598-9557-BA9C349C9673}" srcId="{E607FB0C-B396-4904-8968-9EA593E695F6}" destId="{F010A621-DF08-465C-BE1B-89ADCC686E81}" srcOrd="4" destOrd="0" parTransId="{0D43DEF6-1D63-4954-BF7D-711794FC0684}" sibTransId="{4DE823AE-781A-400B-8A2A-9507BDDA11BD}"/>
    <dgm:cxn modelId="{BF2846C4-6EA2-4E0D-AA81-3779D4813898}" srcId="{E607FB0C-B396-4904-8968-9EA593E695F6}" destId="{1AC50687-635B-400B-B3A2-8C1E7FECE78B}" srcOrd="0" destOrd="0" parTransId="{E9A14090-B790-410C-88FF-2580B992E545}" sibTransId="{CCDF3496-D90C-4442-9E56-7E2846F7D9D0}"/>
    <dgm:cxn modelId="{49BE8EC4-0E99-4AEB-AF06-9CB10FCBA63F}" type="presOf" srcId="{7AF6E39C-DA60-4CE3-8F2C-A37D5C0C0205}" destId="{4C2A1605-986F-4F6B-9663-EED0C6B5FDC1}" srcOrd="0" destOrd="0" presId="urn:microsoft.com/office/officeart/2005/8/layout/vList3#1"/>
    <dgm:cxn modelId="{D485F2CD-2F34-47E8-93FC-C34460A51DA4}" type="presOf" srcId="{B4EC122B-5F3C-4094-A1C7-84324C156F3D}" destId="{1774F838-64D2-4600-8EEA-60BC7ADD745D}" srcOrd="0" destOrd="0" presId="urn:microsoft.com/office/officeart/2005/8/layout/vList3#1"/>
    <dgm:cxn modelId="{BA267CD0-6B60-4410-9647-16ACB220FFBA}" type="presOf" srcId="{7BCC3E7C-28D6-45ED-81C8-2B2DBF972424}" destId="{E255A8BD-EED5-4A11-81E2-3C0A8C7C7981}" srcOrd="0" destOrd="0" presId="urn:microsoft.com/office/officeart/2005/8/layout/vList3#1"/>
    <dgm:cxn modelId="{5650B4D4-3317-4315-A2DE-00A000E99E49}" type="presOf" srcId="{EAC2878A-2F58-45F0-8E2A-5B19027E8E03}" destId="{1B488682-550C-46FA-9262-4857FA154E81}" srcOrd="0" destOrd="0" presId="urn:microsoft.com/office/officeart/2005/8/layout/vList3#1"/>
    <dgm:cxn modelId="{F1D23BB6-3977-4087-8023-5A5D79CDF116}" type="presParOf" srcId="{EC9C228C-3C4F-41D0-91C5-989F7FD8DE4A}" destId="{24878624-9D34-4A44-B183-4441F2246A7B}" srcOrd="0" destOrd="0" presId="urn:microsoft.com/office/officeart/2005/8/layout/vList3#1"/>
    <dgm:cxn modelId="{5DA829FB-EC91-408F-9CF1-C51D9210E791}" type="presParOf" srcId="{24878624-9D34-4A44-B183-4441F2246A7B}" destId="{8EA721EE-EEE5-417C-BD47-40DBD3A6E0D3}" srcOrd="0" destOrd="0" presId="urn:microsoft.com/office/officeart/2005/8/layout/vList3#1"/>
    <dgm:cxn modelId="{304EA7F0-4916-411A-83B0-2D45F06FCD6C}" type="presParOf" srcId="{24878624-9D34-4A44-B183-4441F2246A7B}" destId="{502409CC-1DCF-4343-8834-A601F0DA8278}" srcOrd="1" destOrd="0" presId="urn:microsoft.com/office/officeart/2005/8/layout/vList3#1"/>
    <dgm:cxn modelId="{BE766A83-5712-4773-95DD-2DBB2B176FF8}" type="presParOf" srcId="{EC9C228C-3C4F-41D0-91C5-989F7FD8DE4A}" destId="{ACB6C516-22A6-4DBF-B412-BE12BAC4A46D}" srcOrd="1" destOrd="0" presId="urn:microsoft.com/office/officeart/2005/8/layout/vList3#1"/>
    <dgm:cxn modelId="{0FCFF7E3-6505-4D95-8CFD-95BF76D3B282}" type="presParOf" srcId="{EC9C228C-3C4F-41D0-91C5-989F7FD8DE4A}" destId="{C5ED3E80-A119-4854-BD34-573AEC7A450F}" srcOrd="2" destOrd="0" presId="urn:microsoft.com/office/officeart/2005/8/layout/vList3#1"/>
    <dgm:cxn modelId="{2D9AF890-B748-4CF6-B4AD-DE6374C2D64C}" type="presParOf" srcId="{C5ED3E80-A119-4854-BD34-573AEC7A450F}" destId="{BDF68E02-750B-4520-B6B2-D5C89D414859}" srcOrd="0" destOrd="0" presId="urn:microsoft.com/office/officeart/2005/8/layout/vList3#1"/>
    <dgm:cxn modelId="{AC8276C1-2034-4664-8A3B-7E6DE9FC700F}" type="presParOf" srcId="{C5ED3E80-A119-4854-BD34-573AEC7A450F}" destId="{1B488682-550C-46FA-9262-4857FA154E81}" srcOrd="1" destOrd="0" presId="urn:microsoft.com/office/officeart/2005/8/layout/vList3#1"/>
    <dgm:cxn modelId="{D4031E4B-07BF-4027-AADB-F498B122C2CC}" type="presParOf" srcId="{EC9C228C-3C4F-41D0-91C5-989F7FD8DE4A}" destId="{5483CC7F-F430-42AB-9318-D70DF38D3C78}" srcOrd="3" destOrd="0" presId="urn:microsoft.com/office/officeart/2005/8/layout/vList3#1"/>
    <dgm:cxn modelId="{1C74EF58-F538-4074-A3E4-748A8F5484CE}" type="presParOf" srcId="{EC9C228C-3C4F-41D0-91C5-989F7FD8DE4A}" destId="{A02EDF1A-0F67-4613-A0D8-D6F08D77B103}" srcOrd="4" destOrd="0" presId="urn:microsoft.com/office/officeart/2005/8/layout/vList3#1"/>
    <dgm:cxn modelId="{9ED1920F-ADC6-44BE-82BE-07EC5228EFFB}" type="presParOf" srcId="{A02EDF1A-0F67-4613-A0D8-D6F08D77B103}" destId="{3E12C248-6797-4AFD-8B0E-EF2CE65CFBD3}" srcOrd="0" destOrd="0" presId="urn:microsoft.com/office/officeart/2005/8/layout/vList3#1"/>
    <dgm:cxn modelId="{02BA17BA-1693-4D9F-AF3D-83C2B3CBC792}" type="presParOf" srcId="{A02EDF1A-0F67-4613-A0D8-D6F08D77B103}" destId="{4C2A1605-986F-4F6B-9663-EED0C6B5FDC1}" srcOrd="1" destOrd="0" presId="urn:microsoft.com/office/officeart/2005/8/layout/vList3#1"/>
    <dgm:cxn modelId="{DA9E5F52-6211-417F-BAB9-B930911165DA}" type="presParOf" srcId="{EC9C228C-3C4F-41D0-91C5-989F7FD8DE4A}" destId="{C035E54B-1306-4A11-9174-1EAF89BD4108}" srcOrd="5" destOrd="0" presId="urn:microsoft.com/office/officeart/2005/8/layout/vList3#1"/>
    <dgm:cxn modelId="{70EE6E26-D5D6-4E44-A15C-540E59646754}" type="presParOf" srcId="{EC9C228C-3C4F-41D0-91C5-989F7FD8DE4A}" destId="{06F66877-004B-408E-A81B-C910A97A252D}" srcOrd="6" destOrd="0" presId="urn:microsoft.com/office/officeart/2005/8/layout/vList3#1"/>
    <dgm:cxn modelId="{C3301184-8B58-483C-895D-D53AE3523B64}" type="presParOf" srcId="{06F66877-004B-408E-A81B-C910A97A252D}" destId="{0DF08859-32A2-47DF-8995-C9B2E195573B}" srcOrd="0" destOrd="0" presId="urn:microsoft.com/office/officeart/2005/8/layout/vList3#1"/>
    <dgm:cxn modelId="{FC2DB4B3-FFC8-49AB-8E0A-6CC65CA077F2}" type="presParOf" srcId="{06F66877-004B-408E-A81B-C910A97A252D}" destId="{1774F838-64D2-4600-8EEA-60BC7ADD745D}" srcOrd="1" destOrd="0" presId="urn:microsoft.com/office/officeart/2005/8/layout/vList3#1"/>
    <dgm:cxn modelId="{7504686E-7454-4EE0-8CE3-9982FC85A825}" type="presParOf" srcId="{EC9C228C-3C4F-41D0-91C5-989F7FD8DE4A}" destId="{95E997D4-C64E-424D-A6AA-74EBD12B9E7C}" srcOrd="7" destOrd="0" presId="urn:microsoft.com/office/officeart/2005/8/layout/vList3#1"/>
    <dgm:cxn modelId="{5566D20C-0D36-4414-A1FE-D36580C7F62A}" type="presParOf" srcId="{EC9C228C-3C4F-41D0-91C5-989F7FD8DE4A}" destId="{71A30EFD-F031-4973-A64B-D0FBBBDDD975}" srcOrd="8" destOrd="0" presId="urn:microsoft.com/office/officeart/2005/8/layout/vList3#1"/>
    <dgm:cxn modelId="{4837417F-C330-40E0-88E4-DFB5558251F0}" type="presParOf" srcId="{71A30EFD-F031-4973-A64B-D0FBBBDDD975}" destId="{2300D1D5-7A3A-4EA2-99F2-55D064447905}" srcOrd="0" destOrd="0" presId="urn:microsoft.com/office/officeart/2005/8/layout/vList3#1"/>
    <dgm:cxn modelId="{8AF8C027-0C5B-4437-AD3A-4E10E36B64A9}" type="presParOf" srcId="{71A30EFD-F031-4973-A64B-D0FBBBDDD975}" destId="{14865580-8BF0-49F0-9B7F-32F0AF7BD2F9}" srcOrd="1" destOrd="0" presId="urn:microsoft.com/office/officeart/2005/8/layout/vList3#1"/>
    <dgm:cxn modelId="{8617A457-1110-4867-95A2-30605EFC74F8}" type="presParOf" srcId="{EC9C228C-3C4F-41D0-91C5-989F7FD8DE4A}" destId="{E0CADD7C-6321-4145-A524-064B4168DF2F}" srcOrd="9" destOrd="0" presId="urn:microsoft.com/office/officeart/2005/8/layout/vList3#1"/>
    <dgm:cxn modelId="{DE772C62-3217-4AC0-B8CF-C123489CE52F}" type="presParOf" srcId="{EC9C228C-3C4F-41D0-91C5-989F7FD8DE4A}" destId="{1385F7E2-2798-4729-A66C-62AF6979D7AB}" srcOrd="10" destOrd="0" presId="urn:microsoft.com/office/officeart/2005/8/layout/vList3#1"/>
    <dgm:cxn modelId="{5DB53C4F-CAB3-4924-83BD-A7BD5E1F025A}" type="presParOf" srcId="{1385F7E2-2798-4729-A66C-62AF6979D7AB}" destId="{042E11DC-B641-4373-B33B-AC43E6BECC5B}" srcOrd="0" destOrd="0" presId="urn:microsoft.com/office/officeart/2005/8/layout/vList3#1"/>
    <dgm:cxn modelId="{69C269EA-7099-4DE6-A625-0370E11E6B68}" type="presParOf" srcId="{1385F7E2-2798-4729-A66C-62AF6979D7AB}" destId="{E255A8BD-EED5-4A11-81E2-3C0A8C7C7981}"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6DCAC9-D622-4474-BF07-4B488A78DD48}"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fr-CA"/>
        </a:p>
      </dgm:t>
    </dgm:pt>
    <dgm:pt modelId="{1477B6E3-A2B6-4AC4-B8A9-0B1F95DE28EB}">
      <dgm:prSet phldrT="[Texte]"/>
      <dgm:spPr/>
      <dgm:t>
        <a:bodyPr/>
        <a:lstStyle/>
        <a:p>
          <a:r>
            <a:rPr lang="fr-CA" dirty="0"/>
            <a:t>1. Bureau de direction du Sénat académique</a:t>
          </a:r>
        </a:p>
      </dgm:t>
    </dgm:pt>
    <dgm:pt modelId="{98B917DB-8628-4ECF-852C-25C3C25B9AF7}" type="parTrans" cxnId="{259361A0-D024-4BBE-8E86-52C87D15FD59}">
      <dgm:prSet/>
      <dgm:spPr/>
      <dgm:t>
        <a:bodyPr/>
        <a:lstStyle/>
        <a:p>
          <a:endParaRPr lang="fr-CA"/>
        </a:p>
      </dgm:t>
    </dgm:pt>
    <dgm:pt modelId="{5AC5819B-9720-4205-ACA0-DD36D426C50D}" type="sibTrans" cxnId="{259361A0-D024-4BBE-8E86-52C87D15FD59}">
      <dgm:prSet/>
      <dgm:spPr/>
      <dgm:t>
        <a:bodyPr/>
        <a:lstStyle/>
        <a:p>
          <a:endParaRPr lang="fr-CA"/>
        </a:p>
      </dgm:t>
    </dgm:pt>
    <dgm:pt modelId="{06C57368-E94F-4FE4-A05C-6454F270CFC2}">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CA" dirty="0"/>
            <a:t>6. Comité des grades honorifiques</a:t>
          </a:r>
        </a:p>
        <a:p>
          <a:pPr defTabSz="711200">
            <a:lnSpc>
              <a:spcPct val="90000"/>
            </a:lnSpc>
            <a:spcBef>
              <a:spcPct val="0"/>
            </a:spcBef>
            <a:spcAft>
              <a:spcPct val="35000"/>
            </a:spcAft>
          </a:pPr>
          <a:endParaRPr lang="fr-CA" dirty="0"/>
        </a:p>
      </dgm:t>
    </dgm:pt>
    <dgm:pt modelId="{740D7D26-8D92-4E6C-B513-B9C0866C72EA}" type="parTrans" cxnId="{D0D52C88-BAB1-4625-96E3-780BB719C78E}">
      <dgm:prSet/>
      <dgm:spPr/>
      <dgm:t>
        <a:bodyPr/>
        <a:lstStyle/>
        <a:p>
          <a:endParaRPr lang="fr-CA"/>
        </a:p>
      </dgm:t>
    </dgm:pt>
    <dgm:pt modelId="{5B52EBC4-9A6C-465D-90F2-7257F5FE31B3}" type="sibTrans" cxnId="{D0D52C88-BAB1-4625-96E3-780BB719C78E}">
      <dgm:prSet/>
      <dgm:spPr/>
      <dgm:t>
        <a:bodyPr/>
        <a:lstStyle/>
        <a:p>
          <a:endParaRPr lang="fr-CA"/>
        </a:p>
      </dgm:t>
    </dgm:pt>
    <dgm:pt modelId="{912214A5-DAEB-434F-A71A-A4C8631F52B0}">
      <dgm:prSet/>
      <dgm:spPr/>
      <dgm:t>
        <a:bodyPr/>
        <a:lstStyle/>
        <a:p>
          <a:r>
            <a:rPr lang="fr-CA" dirty="0">
              <a:solidFill>
                <a:schemeClr val="bg1"/>
              </a:solidFill>
            </a:rPr>
            <a:t>2. Comité conjoint de la planification</a:t>
          </a:r>
          <a:r>
            <a:rPr lang="fr-CA" dirty="0">
              <a:solidFill>
                <a:schemeClr val="tx1"/>
              </a:solidFill>
            </a:rPr>
            <a:t> </a:t>
          </a:r>
        </a:p>
      </dgm:t>
    </dgm:pt>
    <dgm:pt modelId="{D0A0B329-0266-4F59-BC8B-30622E397DDD}" type="parTrans" cxnId="{1FC56474-F0FB-46FF-A2EF-87DFA4EEC58E}">
      <dgm:prSet/>
      <dgm:spPr/>
      <dgm:t>
        <a:bodyPr/>
        <a:lstStyle/>
        <a:p>
          <a:endParaRPr lang="fr-CA"/>
        </a:p>
      </dgm:t>
    </dgm:pt>
    <dgm:pt modelId="{DD11F0CE-12EC-4B42-B4AE-7CFD527DDD0C}" type="sibTrans" cxnId="{1FC56474-F0FB-46FF-A2EF-87DFA4EEC58E}">
      <dgm:prSet/>
      <dgm:spPr/>
      <dgm:t>
        <a:bodyPr/>
        <a:lstStyle/>
        <a:p>
          <a:endParaRPr lang="fr-CA"/>
        </a:p>
      </dgm:t>
    </dgm:pt>
    <dgm:pt modelId="{1C49FAD4-7A1D-4411-9754-8695AB8C95AD}">
      <dgm:prSet/>
      <dgm:spPr/>
      <dgm:t>
        <a:bodyPr/>
        <a:lstStyle/>
        <a:p>
          <a:r>
            <a:rPr lang="fr-CA" dirty="0"/>
            <a:t>3. Comité d’attestation d’études</a:t>
          </a:r>
        </a:p>
      </dgm:t>
    </dgm:pt>
    <dgm:pt modelId="{71671EB2-3DF2-4EA8-901A-9DDAEDE93F2F}" type="parTrans" cxnId="{F4C59634-8397-476E-BEFF-73ECC48C822C}">
      <dgm:prSet/>
      <dgm:spPr/>
      <dgm:t>
        <a:bodyPr/>
        <a:lstStyle/>
        <a:p>
          <a:endParaRPr lang="fr-CA"/>
        </a:p>
      </dgm:t>
    </dgm:pt>
    <dgm:pt modelId="{8E77174F-2AF8-4C79-BB90-C47FADBA3161}" type="sibTrans" cxnId="{F4C59634-8397-476E-BEFF-73ECC48C822C}">
      <dgm:prSet/>
      <dgm:spPr/>
      <dgm:t>
        <a:bodyPr/>
        <a:lstStyle/>
        <a:p>
          <a:endParaRPr lang="fr-CA"/>
        </a:p>
      </dgm:t>
    </dgm:pt>
    <dgm:pt modelId="{156C5B26-9E13-43CF-8502-85A365C9D1E4}">
      <dgm:prSet/>
      <dgm:spPr/>
      <dgm:t>
        <a:bodyPr/>
        <a:lstStyle/>
        <a:p>
          <a:r>
            <a:rPr lang="fr-CA" dirty="0"/>
            <a:t>4. Comité d’appel du Sénat académique</a:t>
          </a:r>
        </a:p>
      </dgm:t>
    </dgm:pt>
    <dgm:pt modelId="{1E2C3FD8-65E2-41AC-B305-8DFFA034CE9A}" type="parTrans" cxnId="{452BAC8A-A757-4F5B-BD3E-1E20123A6118}">
      <dgm:prSet/>
      <dgm:spPr/>
      <dgm:t>
        <a:bodyPr/>
        <a:lstStyle/>
        <a:p>
          <a:endParaRPr lang="fr-CA"/>
        </a:p>
      </dgm:t>
    </dgm:pt>
    <dgm:pt modelId="{D37E9F8D-5500-48BC-A799-8D6D79510982}" type="sibTrans" cxnId="{452BAC8A-A757-4F5B-BD3E-1E20123A6118}">
      <dgm:prSet/>
      <dgm:spPr/>
      <dgm:t>
        <a:bodyPr/>
        <a:lstStyle/>
        <a:p>
          <a:endParaRPr lang="fr-CA"/>
        </a:p>
      </dgm:t>
    </dgm:pt>
    <dgm:pt modelId="{94ABB54F-E7BD-45A2-870C-1EE19F7EE6C5}">
      <dgm:prSet/>
      <dgm:spPr/>
      <dgm:t>
        <a:bodyPr/>
        <a:lstStyle/>
        <a:p>
          <a:r>
            <a:rPr lang="fr-CA" dirty="0"/>
            <a:t>5. Comité des programmes</a:t>
          </a:r>
        </a:p>
      </dgm:t>
    </dgm:pt>
    <dgm:pt modelId="{B5261586-354B-4E70-ADFA-34538C98A466}" type="parTrans" cxnId="{3CACF5A2-A853-4A8D-A7B9-FC896A200FE4}">
      <dgm:prSet/>
      <dgm:spPr/>
      <dgm:t>
        <a:bodyPr/>
        <a:lstStyle/>
        <a:p>
          <a:endParaRPr lang="fr-CA"/>
        </a:p>
      </dgm:t>
    </dgm:pt>
    <dgm:pt modelId="{EE788D56-CEA3-489B-95E8-B4DCB426A005}" type="sibTrans" cxnId="{3CACF5A2-A853-4A8D-A7B9-FC896A200FE4}">
      <dgm:prSet/>
      <dgm:spPr/>
      <dgm:t>
        <a:bodyPr/>
        <a:lstStyle/>
        <a:p>
          <a:endParaRPr lang="fr-CA"/>
        </a:p>
      </dgm:t>
    </dgm:pt>
    <dgm:pt modelId="{AA3CA54D-3D34-4C2E-9AF8-60B37869AB47}" type="pres">
      <dgm:prSet presAssocID="{8A6DCAC9-D622-4474-BF07-4B488A78DD48}" presName="linearFlow" presStyleCnt="0">
        <dgm:presLayoutVars>
          <dgm:dir/>
          <dgm:resizeHandles val="exact"/>
        </dgm:presLayoutVars>
      </dgm:prSet>
      <dgm:spPr/>
    </dgm:pt>
    <dgm:pt modelId="{9D8F18E6-FAD5-489F-9F17-A7060E0C5C65}" type="pres">
      <dgm:prSet presAssocID="{1477B6E3-A2B6-4AC4-B8A9-0B1F95DE28EB}" presName="composite" presStyleCnt="0"/>
      <dgm:spPr/>
    </dgm:pt>
    <dgm:pt modelId="{6791739E-5E14-4649-B975-424E1DF65FA8}" type="pres">
      <dgm:prSet presAssocID="{1477B6E3-A2B6-4AC4-B8A9-0B1F95DE28EB}" presName="imgShp" presStyleLbl="fgImgPlace1" presStyleIdx="0" presStyleCnt="6"/>
      <dgm:spPr>
        <a:blipFill rotWithShape="0">
          <a:blip xmlns:r="http://schemas.openxmlformats.org/officeDocument/2006/relationships" r:embed="rId1"/>
          <a:stretch>
            <a:fillRect/>
          </a:stretch>
        </a:blipFill>
      </dgm:spPr>
    </dgm:pt>
    <dgm:pt modelId="{75941047-4138-46C6-B13B-10F4D23DED9F}" type="pres">
      <dgm:prSet presAssocID="{1477B6E3-A2B6-4AC4-B8A9-0B1F95DE28EB}" presName="txShp" presStyleLbl="node1" presStyleIdx="0" presStyleCnt="6">
        <dgm:presLayoutVars>
          <dgm:bulletEnabled val="1"/>
        </dgm:presLayoutVars>
      </dgm:prSet>
      <dgm:spPr/>
    </dgm:pt>
    <dgm:pt modelId="{8641A1C2-F477-4C13-AA97-B47C5D935F32}" type="pres">
      <dgm:prSet presAssocID="{5AC5819B-9720-4205-ACA0-DD36D426C50D}" presName="spacing" presStyleCnt="0"/>
      <dgm:spPr/>
    </dgm:pt>
    <dgm:pt modelId="{144C3AEF-7C2A-487A-BE4C-DE081135E248}" type="pres">
      <dgm:prSet presAssocID="{912214A5-DAEB-434F-A71A-A4C8631F52B0}" presName="composite" presStyleCnt="0"/>
      <dgm:spPr/>
    </dgm:pt>
    <dgm:pt modelId="{84F96C58-81BE-42BF-84D2-23CE55BED32E}" type="pres">
      <dgm:prSet presAssocID="{912214A5-DAEB-434F-A71A-A4C8631F52B0}" presName="imgShp" presStyleLbl="fgImgPlace1" presStyleIdx="1" presStyleCnt="6"/>
      <dgm:spPr>
        <a:blipFill rotWithShape="0">
          <a:blip xmlns:r="http://schemas.openxmlformats.org/officeDocument/2006/relationships" r:embed="rId1"/>
          <a:stretch>
            <a:fillRect/>
          </a:stretch>
        </a:blipFill>
      </dgm:spPr>
    </dgm:pt>
    <dgm:pt modelId="{3CD61F1F-F8DA-4BFB-A17E-15DD0CBA9FA8}" type="pres">
      <dgm:prSet presAssocID="{912214A5-DAEB-434F-A71A-A4C8631F52B0}" presName="txShp" presStyleLbl="node1" presStyleIdx="1" presStyleCnt="6">
        <dgm:presLayoutVars>
          <dgm:bulletEnabled val="1"/>
        </dgm:presLayoutVars>
      </dgm:prSet>
      <dgm:spPr/>
    </dgm:pt>
    <dgm:pt modelId="{0BD745EC-A34C-4000-B75D-7DA6E478DC55}" type="pres">
      <dgm:prSet presAssocID="{DD11F0CE-12EC-4B42-B4AE-7CFD527DDD0C}" presName="spacing" presStyleCnt="0"/>
      <dgm:spPr/>
    </dgm:pt>
    <dgm:pt modelId="{AA1E3E9A-9935-414B-A8A0-33D8DEB4E236}" type="pres">
      <dgm:prSet presAssocID="{1C49FAD4-7A1D-4411-9754-8695AB8C95AD}" presName="composite" presStyleCnt="0"/>
      <dgm:spPr/>
    </dgm:pt>
    <dgm:pt modelId="{672DC00C-0A27-4AA3-8F84-7B667920CA70}" type="pres">
      <dgm:prSet presAssocID="{1C49FAD4-7A1D-4411-9754-8695AB8C95AD}" presName="imgShp" presStyleLbl="fgImgPlace1" presStyleIdx="2" presStyleCnt="6"/>
      <dgm:spPr>
        <a:blipFill rotWithShape="0">
          <a:blip xmlns:r="http://schemas.openxmlformats.org/officeDocument/2006/relationships" r:embed="rId1"/>
          <a:stretch>
            <a:fillRect/>
          </a:stretch>
        </a:blipFill>
      </dgm:spPr>
    </dgm:pt>
    <dgm:pt modelId="{0E8B2BC9-1D22-4E58-A4BE-9DC3D87A9761}" type="pres">
      <dgm:prSet presAssocID="{1C49FAD4-7A1D-4411-9754-8695AB8C95AD}" presName="txShp" presStyleLbl="node1" presStyleIdx="2" presStyleCnt="6" custLinFactNeighborX="750" custLinFactNeighborY="-800">
        <dgm:presLayoutVars>
          <dgm:bulletEnabled val="1"/>
        </dgm:presLayoutVars>
      </dgm:prSet>
      <dgm:spPr/>
    </dgm:pt>
    <dgm:pt modelId="{AB8E24B7-7D31-47D6-9DA3-45559BBD4232}" type="pres">
      <dgm:prSet presAssocID="{8E77174F-2AF8-4C79-BB90-C47FADBA3161}" presName="spacing" presStyleCnt="0"/>
      <dgm:spPr/>
    </dgm:pt>
    <dgm:pt modelId="{CE215B6E-3DF8-44DB-8181-F72F11E43266}" type="pres">
      <dgm:prSet presAssocID="{156C5B26-9E13-43CF-8502-85A365C9D1E4}" presName="composite" presStyleCnt="0"/>
      <dgm:spPr/>
    </dgm:pt>
    <dgm:pt modelId="{B9E3CB7D-CB4C-493D-AF29-8A3E0DD33B21}" type="pres">
      <dgm:prSet presAssocID="{156C5B26-9E13-43CF-8502-85A365C9D1E4}" presName="imgShp" presStyleLbl="fgImgPlace1" presStyleIdx="3" presStyleCnt="6"/>
      <dgm:spPr>
        <a:blipFill rotWithShape="0">
          <a:blip xmlns:r="http://schemas.openxmlformats.org/officeDocument/2006/relationships" r:embed="rId1"/>
          <a:stretch>
            <a:fillRect/>
          </a:stretch>
        </a:blipFill>
      </dgm:spPr>
    </dgm:pt>
    <dgm:pt modelId="{8F0CC41D-9FAA-4867-BB7D-A777C95CDEFA}" type="pres">
      <dgm:prSet presAssocID="{156C5B26-9E13-43CF-8502-85A365C9D1E4}" presName="txShp" presStyleLbl="node1" presStyleIdx="3" presStyleCnt="6">
        <dgm:presLayoutVars>
          <dgm:bulletEnabled val="1"/>
        </dgm:presLayoutVars>
      </dgm:prSet>
      <dgm:spPr/>
    </dgm:pt>
    <dgm:pt modelId="{D5A78417-2A3A-4210-90E4-634BFA3115A6}" type="pres">
      <dgm:prSet presAssocID="{D37E9F8D-5500-48BC-A799-8D6D79510982}" presName="spacing" presStyleCnt="0"/>
      <dgm:spPr/>
    </dgm:pt>
    <dgm:pt modelId="{C463A4DE-BE17-46FA-8264-9CC687675FF9}" type="pres">
      <dgm:prSet presAssocID="{94ABB54F-E7BD-45A2-870C-1EE19F7EE6C5}" presName="composite" presStyleCnt="0"/>
      <dgm:spPr/>
    </dgm:pt>
    <dgm:pt modelId="{BFA393FB-72FC-4457-80B8-E42E57002020}" type="pres">
      <dgm:prSet presAssocID="{94ABB54F-E7BD-45A2-870C-1EE19F7EE6C5}" presName="imgShp" presStyleLbl="fgImgPlace1" presStyleIdx="4" presStyleCnt="6"/>
      <dgm:spPr>
        <a:blipFill rotWithShape="0">
          <a:blip xmlns:r="http://schemas.openxmlformats.org/officeDocument/2006/relationships" r:embed="rId1"/>
          <a:stretch>
            <a:fillRect/>
          </a:stretch>
        </a:blipFill>
      </dgm:spPr>
    </dgm:pt>
    <dgm:pt modelId="{CBE50778-A6B6-4A11-89B8-F3487DA191E2}" type="pres">
      <dgm:prSet presAssocID="{94ABB54F-E7BD-45A2-870C-1EE19F7EE6C5}" presName="txShp" presStyleLbl="node1" presStyleIdx="4" presStyleCnt="6" custScaleY="89121">
        <dgm:presLayoutVars>
          <dgm:bulletEnabled val="1"/>
        </dgm:presLayoutVars>
      </dgm:prSet>
      <dgm:spPr/>
    </dgm:pt>
    <dgm:pt modelId="{672DDA9E-4D3E-47D8-8A06-0B766F9CE0A0}" type="pres">
      <dgm:prSet presAssocID="{EE788D56-CEA3-489B-95E8-B4DCB426A005}" presName="spacing" presStyleCnt="0"/>
      <dgm:spPr/>
    </dgm:pt>
    <dgm:pt modelId="{58AB3383-A81C-480D-AC58-3DB0630B4EF5}" type="pres">
      <dgm:prSet presAssocID="{06C57368-E94F-4FE4-A05C-6454F270CFC2}" presName="composite" presStyleCnt="0"/>
      <dgm:spPr/>
    </dgm:pt>
    <dgm:pt modelId="{4C8D3BF5-D855-4545-A788-C2DF608FF0FA}" type="pres">
      <dgm:prSet presAssocID="{06C57368-E94F-4FE4-A05C-6454F270CFC2}" presName="imgShp" presStyleLbl="fgImgPlace1" presStyleIdx="5" presStyleCnt="6"/>
      <dgm:spPr>
        <a:blipFill rotWithShape="0">
          <a:blip xmlns:r="http://schemas.openxmlformats.org/officeDocument/2006/relationships" r:embed="rId1"/>
          <a:stretch>
            <a:fillRect/>
          </a:stretch>
        </a:blipFill>
      </dgm:spPr>
    </dgm:pt>
    <dgm:pt modelId="{E027C040-92E5-4301-BD50-6E005DDF648F}" type="pres">
      <dgm:prSet presAssocID="{06C57368-E94F-4FE4-A05C-6454F270CFC2}" presName="txShp" presStyleLbl="node1" presStyleIdx="5" presStyleCnt="6">
        <dgm:presLayoutVars>
          <dgm:bulletEnabled val="1"/>
        </dgm:presLayoutVars>
      </dgm:prSet>
      <dgm:spPr/>
    </dgm:pt>
  </dgm:ptLst>
  <dgm:cxnLst>
    <dgm:cxn modelId="{4B383F0E-6F6B-4AB9-8342-919B8E100F92}" type="presOf" srcId="{94ABB54F-E7BD-45A2-870C-1EE19F7EE6C5}" destId="{CBE50778-A6B6-4A11-89B8-F3487DA191E2}" srcOrd="0" destOrd="0" presId="urn:microsoft.com/office/officeart/2005/8/layout/vList3#2"/>
    <dgm:cxn modelId="{4B87C632-1354-4905-A5E9-443437115E8C}" type="presOf" srcId="{06C57368-E94F-4FE4-A05C-6454F270CFC2}" destId="{E027C040-92E5-4301-BD50-6E005DDF648F}" srcOrd="0" destOrd="0" presId="urn:microsoft.com/office/officeart/2005/8/layout/vList3#2"/>
    <dgm:cxn modelId="{F4C59634-8397-476E-BEFF-73ECC48C822C}" srcId="{8A6DCAC9-D622-4474-BF07-4B488A78DD48}" destId="{1C49FAD4-7A1D-4411-9754-8695AB8C95AD}" srcOrd="2" destOrd="0" parTransId="{71671EB2-3DF2-4EA8-901A-9DDAEDE93F2F}" sibTransId="{8E77174F-2AF8-4C79-BB90-C47FADBA3161}"/>
    <dgm:cxn modelId="{83EED26E-DC14-43B2-9FD9-613AF327BFA4}" type="presOf" srcId="{912214A5-DAEB-434F-A71A-A4C8631F52B0}" destId="{3CD61F1F-F8DA-4BFB-A17E-15DD0CBA9FA8}" srcOrd="0" destOrd="0" presId="urn:microsoft.com/office/officeart/2005/8/layout/vList3#2"/>
    <dgm:cxn modelId="{1FC56474-F0FB-46FF-A2EF-87DFA4EEC58E}" srcId="{8A6DCAC9-D622-4474-BF07-4B488A78DD48}" destId="{912214A5-DAEB-434F-A71A-A4C8631F52B0}" srcOrd="1" destOrd="0" parTransId="{D0A0B329-0266-4F59-BC8B-30622E397DDD}" sibTransId="{DD11F0CE-12EC-4B42-B4AE-7CFD527DDD0C}"/>
    <dgm:cxn modelId="{FFCDCE87-B335-4150-A96B-352FF30E2609}" type="presOf" srcId="{1C49FAD4-7A1D-4411-9754-8695AB8C95AD}" destId="{0E8B2BC9-1D22-4E58-A4BE-9DC3D87A9761}" srcOrd="0" destOrd="0" presId="urn:microsoft.com/office/officeart/2005/8/layout/vList3#2"/>
    <dgm:cxn modelId="{D0D52C88-BAB1-4625-96E3-780BB719C78E}" srcId="{8A6DCAC9-D622-4474-BF07-4B488A78DD48}" destId="{06C57368-E94F-4FE4-A05C-6454F270CFC2}" srcOrd="5" destOrd="0" parTransId="{740D7D26-8D92-4E6C-B513-B9C0866C72EA}" sibTransId="{5B52EBC4-9A6C-465D-90F2-7257F5FE31B3}"/>
    <dgm:cxn modelId="{452BAC8A-A757-4F5B-BD3E-1E20123A6118}" srcId="{8A6DCAC9-D622-4474-BF07-4B488A78DD48}" destId="{156C5B26-9E13-43CF-8502-85A365C9D1E4}" srcOrd="3" destOrd="0" parTransId="{1E2C3FD8-65E2-41AC-B305-8DFFA034CE9A}" sibTransId="{D37E9F8D-5500-48BC-A799-8D6D79510982}"/>
    <dgm:cxn modelId="{1988519F-F11E-44ED-B2FC-0F34FF931E8C}" type="presOf" srcId="{156C5B26-9E13-43CF-8502-85A365C9D1E4}" destId="{8F0CC41D-9FAA-4867-BB7D-A777C95CDEFA}" srcOrd="0" destOrd="0" presId="urn:microsoft.com/office/officeart/2005/8/layout/vList3#2"/>
    <dgm:cxn modelId="{259361A0-D024-4BBE-8E86-52C87D15FD59}" srcId="{8A6DCAC9-D622-4474-BF07-4B488A78DD48}" destId="{1477B6E3-A2B6-4AC4-B8A9-0B1F95DE28EB}" srcOrd="0" destOrd="0" parTransId="{98B917DB-8628-4ECF-852C-25C3C25B9AF7}" sibTransId="{5AC5819B-9720-4205-ACA0-DD36D426C50D}"/>
    <dgm:cxn modelId="{3CACF5A2-A853-4A8D-A7B9-FC896A200FE4}" srcId="{8A6DCAC9-D622-4474-BF07-4B488A78DD48}" destId="{94ABB54F-E7BD-45A2-870C-1EE19F7EE6C5}" srcOrd="4" destOrd="0" parTransId="{B5261586-354B-4E70-ADFA-34538C98A466}" sibTransId="{EE788D56-CEA3-489B-95E8-B4DCB426A005}"/>
    <dgm:cxn modelId="{925A7AD8-99BE-4AD0-91C8-10B573CFA07C}" type="presOf" srcId="{8A6DCAC9-D622-4474-BF07-4B488A78DD48}" destId="{AA3CA54D-3D34-4C2E-9AF8-60B37869AB47}" srcOrd="0" destOrd="0" presId="urn:microsoft.com/office/officeart/2005/8/layout/vList3#2"/>
    <dgm:cxn modelId="{4F8050E6-F470-44C1-8A33-5B7035FECFBF}" type="presOf" srcId="{1477B6E3-A2B6-4AC4-B8A9-0B1F95DE28EB}" destId="{75941047-4138-46C6-B13B-10F4D23DED9F}" srcOrd="0" destOrd="0" presId="urn:microsoft.com/office/officeart/2005/8/layout/vList3#2"/>
    <dgm:cxn modelId="{3C75FAEB-E830-417B-8CF2-9136749B682B}" type="presParOf" srcId="{AA3CA54D-3D34-4C2E-9AF8-60B37869AB47}" destId="{9D8F18E6-FAD5-489F-9F17-A7060E0C5C65}" srcOrd="0" destOrd="0" presId="urn:microsoft.com/office/officeart/2005/8/layout/vList3#2"/>
    <dgm:cxn modelId="{303D48D5-B033-4AE6-AD23-D0362FE79CAA}" type="presParOf" srcId="{9D8F18E6-FAD5-489F-9F17-A7060E0C5C65}" destId="{6791739E-5E14-4649-B975-424E1DF65FA8}" srcOrd="0" destOrd="0" presId="urn:microsoft.com/office/officeart/2005/8/layout/vList3#2"/>
    <dgm:cxn modelId="{9E3BE8C7-7ECF-4CD5-9A42-0F147BE2E648}" type="presParOf" srcId="{9D8F18E6-FAD5-489F-9F17-A7060E0C5C65}" destId="{75941047-4138-46C6-B13B-10F4D23DED9F}" srcOrd="1" destOrd="0" presId="urn:microsoft.com/office/officeart/2005/8/layout/vList3#2"/>
    <dgm:cxn modelId="{37673842-FFC6-43BB-B57B-4FB7B92A1D68}" type="presParOf" srcId="{AA3CA54D-3D34-4C2E-9AF8-60B37869AB47}" destId="{8641A1C2-F477-4C13-AA97-B47C5D935F32}" srcOrd="1" destOrd="0" presId="urn:microsoft.com/office/officeart/2005/8/layout/vList3#2"/>
    <dgm:cxn modelId="{D30BFF4C-DE95-4450-87EE-715742E85C8E}" type="presParOf" srcId="{AA3CA54D-3D34-4C2E-9AF8-60B37869AB47}" destId="{144C3AEF-7C2A-487A-BE4C-DE081135E248}" srcOrd="2" destOrd="0" presId="urn:microsoft.com/office/officeart/2005/8/layout/vList3#2"/>
    <dgm:cxn modelId="{EB62BD5D-D48E-46EA-BDFE-1CA3BBF569B7}" type="presParOf" srcId="{144C3AEF-7C2A-487A-BE4C-DE081135E248}" destId="{84F96C58-81BE-42BF-84D2-23CE55BED32E}" srcOrd="0" destOrd="0" presId="urn:microsoft.com/office/officeart/2005/8/layout/vList3#2"/>
    <dgm:cxn modelId="{FF5B9BFB-B58C-415F-B92C-FAE80D199EB1}" type="presParOf" srcId="{144C3AEF-7C2A-487A-BE4C-DE081135E248}" destId="{3CD61F1F-F8DA-4BFB-A17E-15DD0CBA9FA8}" srcOrd="1" destOrd="0" presId="urn:microsoft.com/office/officeart/2005/8/layout/vList3#2"/>
    <dgm:cxn modelId="{CE55B911-F6E3-4AC5-B6E8-D7CB6ED408B4}" type="presParOf" srcId="{AA3CA54D-3D34-4C2E-9AF8-60B37869AB47}" destId="{0BD745EC-A34C-4000-B75D-7DA6E478DC55}" srcOrd="3" destOrd="0" presId="urn:microsoft.com/office/officeart/2005/8/layout/vList3#2"/>
    <dgm:cxn modelId="{03F2BAD0-4035-4D15-A79F-FA129C71FCA3}" type="presParOf" srcId="{AA3CA54D-3D34-4C2E-9AF8-60B37869AB47}" destId="{AA1E3E9A-9935-414B-A8A0-33D8DEB4E236}" srcOrd="4" destOrd="0" presId="urn:microsoft.com/office/officeart/2005/8/layout/vList3#2"/>
    <dgm:cxn modelId="{3D7EB860-B4A7-4569-A583-F814AD750244}" type="presParOf" srcId="{AA1E3E9A-9935-414B-A8A0-33D8DEB4E236}" destId="{672DC00C-0A27-4AA3-8F84-7B667920CA70}" srcOrd="0" destOrd="0" presId="urn:microsoft.com/office/officeart/2005/8/layout/vList3#2"/>
    <dgm:cxn modelId="{12150CB1-B300-46DE-AFD4-B95D325E5036}" type="presParOf" srcId="{AA1E3E9A-9935-414B-A8A0-33D8DEB4E236}" destId="{0E8B2BC9-1D22-4E58-A4BE-9DC3D87A9761}" srcOrd="1" destOrd="0" presId="urn:microsoft.com/office/officeart/2005/8/layout/vList3#2"/>
    <dgm:cxn modelId="{D0F701B7-2579-4565-B95F-1A10D99C7089}" type="presParOf" srcId="{AA3CA54D-3D34-4C2E-9AF8-60B37869AB47}" destId="{AB8E24B7-7D31-47D6-9DA3-45559BBD4232}" srcOrd="5" destOrd="0" presId="urn:microsoft.com/office/officeart/2005/8/layout/vList3#2"/>
    <dgm:cxn modelId="{21253F21-4A7C-4585-948C-2AE38B4A9687}" type="presParOf" srcId="{AA3CA54D-3D34-4C2E-9AF8-60B37869AB47}" destId="{CE215B6E-3DF8-44DB-8181-F72F11E43266}" srcOrd="6" destOrd="0" presId="urn:microsoft.com/office/officeart/2005/8/layout/vList3#2"/>
    <dgm:cxn modelId="{0F90DA01-E332-4AD0-87CC-0167B5697E5A}" type="presParOf" srcId="{CE215B6E-3DF8-44DB-8181-F72F11E43266}" destId="{B9E3CB7D-CB4C-493D-AF29-8A3E0DD33B21}" srcOrd="0" destOrd="0" presId="urn:microsoft.com/office/officeart/2005/8/layout/vList3#2"/>
    <dgm:cxn modelId="{0CE39EBF-0EC2-4C52-BA71-E07ACD9D9935}" type="presParOf" srcId="{CE215B6E-3DF8-44DB-8181-F72F11E43266}" destId="{8F0CC41D-9FAA-4867-BB7D-A777C95CDEFA}" srcOrd="1" destOrd="0" presId="urn:microsoft.com/office/officeart/2005/8/layout/vList3#2"/>
    <dgm:cxn modelId="{33F2D638-6D41-46AB-9BAF-822EAFEC3534}" type="presParOf" srcId="{AA3CA54D-3D34-4C2E-9AF8-60B37869AB47}" destId="{D5A78417-2A3A-4210-90E4-634BFA3115A6}" srcOrd="7" destOrd="0" presId="urn:microsoft.com/office/officeart/2005/8/layout/vList3#2"/>
    <dgm:cxn modelId="{2B4F88AA-6EEE-4DBC-8983-34A7C3F1D091}" type="presParOf" srcId="{AA3CA54D-3D34-4C2E-9AF8-60B37869AB47}" destId="{C463A4DE-BE17-46FA-8264-9CC687675FF9}" srcOrd="8" destOrd="0" presId="urn:microsoft.com/office/officeart/2005/8/layout/vList3#2"/>
    <dgm:cxn modelId="{FC25EA85-BB1A-4E54-974A-442D2057482D}" type="presParOf" srcId="{C463A4DE-BE17-46FA-8264-9CC687675FF9}" destId="{BFA393FB-72FC-4457-80B8-E42E57002020}" srcOrd="0" destOrd="0" presId="urn:microsoft.com/office/officeart/2005/8/layout/vList3#2"/>
    <dgm:cxn modelId="{578C23D5-884B-40B6-996F-EDEFCB43A8DC}" type="presParOf" srcId="{C463A4DE-BE17-46FA-8264-9CC687675FF9}" destId="{CBE50778-A6B6-4A11-89B8-F3487DA191E2}" srcOrd="1" destOrd="0" presId="urn:microsoft.com/office/officeart/2005/8/layout/vList3#2"/>
    <dgm:cxn modelId="{F0E6D31D-6CF4-43B9-831A-EEFBB230E784}" type="presParOf" srcId="{AA3CA54D-3D34-4C2E-9AF8-60B37869AB47}" destId="{672DDA9E-4D3E-47D8-8A06-0B766F9CE0A0}" srcOrd="9" destOrd="0" presId="urn:microsoft.com/office/officeart/2005/8/layout/vList3#2"/>
    <dgm:cxn modelId="{5EE8022B-17C3-4E83-A7E9-01CDC45A23CF}" type="presParOf" srcId="{AA3CA54D-3D34-4C2E-9AF8-60B37869AB47}" destId="{58AB3383-A81C-480D-AC58-3DB0630B4EF5}" srcOrd="10" destOrd="0" presId="urn:microsoft.com/office/officeart/2005/8/layout/vList3#2"/>
    <dgm:cxn modelId="{D963C97E-B950-4B1B-AC84-920B823FC022}" type="presParOf" srcId="{58AB3383-A81C-480D-AC58-3DB0630B4EF5}" destId="{4C8D3BF5-D855-4545-A788-C2DF608FF0FA}" srcOrd="0" destOrd="0" presId="urn:microsoft.com/office/officeart/2005/8/layout/vList3#2"/>
    <dgm:cxn modelId="{01B4997A-C3F6-442A-B80A-96D96EDC2206}" type="presParOf" srcId="{58AB3383-A81C-480D-AC58-3DB0630B4EF5}" destId="{E027C040-92E5-4301-BD50-6E005DDF648F}" srcOrd="1" destOrd="0" presId="urn:microsoft.com/office/officeart/2005/8/layout/vList3#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719DE-24E3-45BC-813D-E3202F06D8F3}">
      <dsp:nvSpPr>
        <dsp:cNvPr id="0" name=""/>
        <dsp:cNvSpPr/>
      </dsp:nvSpPr>
      <dsp:spPr>
        <a:xfrm>
          <a:off x="3211356" y="1322302"/>
          <a:ext cx="163829" cy="3604259"/>
        </a:xfrm>
        <a:custGeom>
          <a:avLst/>
          <a:gdLst/>
          <a:ahLst/>
          <a:cxnLst/>
          <a:rect l="0" t="0" r="0" b="0"/>
          <a:pathLst>
            <a:path>
              <a:moveTo>
                <a:pt x="0" y="0"/>
              </a:moveTo>
              <a:lnTo>
                <a:pt x="0" y="3604259"/>
              </a:lnTo>
              <a:lnTo>
                <a:pt x="163829" y="360425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6CC76-3799-418E-ABC9-0A48AE174477}">
      <dsp:nvSpPr>
        <dsp:cNvPr id="0" name=""/>
        <dsp:cNvSpPr/>
      </dsp:nvSpPr>
      <dsp:spPr>
        <a:xfrm>
          <a:off x="3211356" y="1322302"/>
          <a:ext cx="163829" cy="2828797"/>
        </a:xfrm>
        <a:custGeom>
          <a:avLst/>
          <a:gdLst/>
          <a:ahLst/>
          <a:cxnLst/>
          <a:rect l="0" t="0" r="0" b="0"/>
          <a:pathLst>
            <a:path>
              <a:moveTo>
                <a:pt x="0" y="0"/>
              </a:moveTo>
              <a:lnTo>
                <a:pt x="0" y="2828797"/>
              </a:lnTo>
              <a:lnTo>
                <a:pt x="163829" y="282879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6D091-09DE-48D3-AE70-7CCC8450C708}">
      <dsp:nvSpPr>
        <dsp:cNvPr id="0" name=""/>
        <dsp:cNvSpPr/>
      </dsp:nvSpPr>
      <dsp:spPr>
        <a:xfrm>
          <a:off x="3211356" y="1322302"/>
          <a:ext cx="163829" cy="2053335"/>
        </a:xfrm>
        <a:custGeom>
          <a:avLst/>
          <a:gdLst/>
          <a:ahLst/>
          <a:cxnLst/>
          <a:rect l="0" t="0" r="0" b="0"/>
          <a:pathLst>
            <a:path>
              <a:moveTo>
                <a:pt x="0" y="0"/>
              </a:moveTo>
              <a:lnTo>
                <a:pt x="0" y="2053335"/>
              </a:lnTo>
              <a:lnTo>
                <a:pt x="163829" y="2053335"/>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A0B0B7-38CD-480B-9379-F163F00666AE}">
      <dsp:nvSpPr>
        <dsp:cNvPr id="0" name=""/>
        <dsp:cNvSpPr/>
      </dsp:nvSpPr>
      <dsp:spPr>
        <a:xfrm>
          <a:off x="3211356" y="1322302"/>
          <a:ext cx="163829" cy="1277873"/>
        </a:xfrm>
        <a:custGeom>
          <a:avLst/>
          <a:gdLst/>
          <a:ahLst/>
          <a:cxnLst/>
          <a:rect l="0" t="0" r="0" b="0"/>
          <a:pathLst>
            <a:path>
              <a:moveTo>
                <a:pt x="0" y="0"/>
              </a:moveTo>
              <a:lnTo>
                <a:pt x="0" y="1277873"/>
              </a:lnTo>
              <a:lnTo>
                <a:pt x="163829" y="127787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3C970E-524A-441F-A899-72B4F35CBCD7}">
      <dsp:nvSpPr>
        <dsp:cNvPr id="0" name=""/>
        <dsp:cNvSpPr/>
      </dsp:nvSpPr>
      <dsp:spPr>
        <a:xfrm>
          <a:off x="3211356" y="1322302"/>
          <a:ext cx="163829" cy="502411"/>
        </a:xfrm>
        <a:custGeom>
          <a:avLst/>
          <a:gdLst/>
          <a:ahLst/>
          <a:cxnLst/>
          <a:rect l="0" t="0" r="0" b="0"/>
          <a:pathLst>
            <a:path>
              <a:moveTo>
                <a:pt x="0" y="0"/>
              </a:moveTo>
              <a:lnTo>
                <a:pt x="0" y="502411"/>
              </a:lnTo>
              <a:lnTo>
                <a:pt x="163829" y="50241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69067-1878-42F8-916A-D1EDEC481E90}">
      <dsp:nvSpPr>
        <dsp:cNvPr id="0" name=""/>
        <dsp:cNvSpPr/>
      </dsp:nvSpPr>
      <dsp:spPr>
        <a:xfrm>
          <a:off x="3602516" y="546840"/>
          <a:ext cx="91440" cy="229361"/>
        </a:xfrm>
        <a:custGeom>
          <a:avLst/>
          <a:gdLst/>
          <a:ahLst/>
          <a:cxnLst/>
          <a:rect l="0" t="0" r="0" b="0"/>
          <a:pathLst>
            <a:path>
              <a:moveTo>
                <a:pt x="45720" y="0"/>
              </a:moveTo>
              <a:lnTo>
                <a:pt x="45720" y="22936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E0861-9CB8-452E-B676-18561A66F349}">
      <dsp:nvSpPr>
        <dsp:cNvPr id="0" name=""/>
        <dsp:cNvSpPr/>
      </dsp:nvSpPr>
      <dsp:spPr>
        <a:xfrm>
          <a:off x="1780574" y="740"/>
          <a:ext cx="1092199" cy="54609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CA" sz="900" kern="1200" dirty="0"/>
            <a:t>Chancelière</a:t>
          </a:r>
        </a:p>
      </dsp:txBody>
      <dsp:txXfrm>
        <a:off x="1940523" y="80714"/>
        <a:ext cx="772301" cy="386151"/>
      </dsp:txXfrm>
    </dsp:sp>
    <dsp:sp modelId="{92D9855A-743F-46EF-8823-BA02664962AF}">
      <dsp:nvSpPr>
        <dsp:cNvPr id="0" name=""/>
        <dsp:cNvSpPr/>
      </dsp:nvSpPr>
      <dsp:spPr>
        <a:xfrm>
          <a:off x="3102136" y="740"/>
          <a:ext cx="1092199" cy="5460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CA" sz="900" kern="1200" dirty="0"/>
            <a:t>Conseil des gouverneurs </a:t>
          </a:r>
        </a:p>
      </dsp:txBody>
      <dsp:txXfrm>
        <a:off x="3102136" y="740"/>
        <a:ext cx="1092199" cy="546099"/>
      </dsp:txXfrm>
    </dsp:sp>
    <dsp:sp modelId="{AE807D46-2A6A-4434-8D45-A048A90B1A22}">
      <dsp:nvSpPr>
        <dsp:cNvPr id="0" name=""/>
        <dsp:cNvSpPr/>
      </dsp:nvSpPr>
      <dsp:spPr>
        <a:xfrm>
          <a:off x="3102136" y="776202"/>
          <a:ext cx="1092199" cy="5460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CA" sz="900" kern="1200" dirty="0"/>
            <a:t>Recteur et vice-chancelier</a:t>
          </a:r>
        </a:p>
      </dsp:txBody>
      <dsp:txXfrm>
        <a:off x="3102136" y="776202"/>
        <a:ext cx="1092199" cy="546099"/>
      </dsp:txXfrm>
    </dsp:sp>
    <dsp:sp modelId="{8594ED83-553E-4EF6-98F5-B863C0474228}">
      <dsp:nvSpPr>
        <dsp:cNvPr id="0" name=""/>
        <dsp:cNvSpPr/>
      </dsp:nvSpPr>
      <dsp:spPr>
        <a:xfrm>
          <a:off x="3375186" y="1551664"/>
          <a:ext cx="1092199" cy="5460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CA" sz="900" kern="1200" dirty="0"/>
            <a:t>Vice-recteur Administration et ressources humaines</a:t>
          </a:r>
        </a:p>
      </dsp:txBody>
      <dsp:txXfrm>
        <a:off x="3375186" y="1551664"/>
        <a:ext cx="1092199" cy="546099"/>
      </dsp:txXfrm>
    </dsp:sp>
    <dsp:sp modelId="{A19047EE-BC9B-49D6-A31B-6DE137C39B25}">
      <dsp:nvSpPr>
        <dsp:cNvPr id="0" name=""/>
        <dsp:cNvSpPr/>
      </dsp:nvSpPr>
      <dsp:spPr>
        <a:xfrm>
          <a:off x="3375186" y="2327126"/>
          <a:ext cx="1092199" cy="5460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CA" sz="900" kern="1200" dirty="0"/>
            <a:t>Vice-recteur Enseignement et recherche </a:t>
          </a:r>
        </a:p>
      </dsp:txBody>
      <dsp:txXfrm>
        <a:off x="3375186" y="2327126"/>
        <a:ext cx="1092199" cy="546099"/>
      </dsp:txXfrm>
    </dsp:sp>
    <dsp:sp modelId="{5E6069DC-6FD7-4D34-A8D2-493B173B9A34}">
      <dsp:nvSpPr>
        <dsp:cNvPr id="0" name=""/>
        <dsp:cNvSpPr/>
      </dsp:nvSpPr>
      <dsp:spPr>
        <a:xfrm>
          <a:off x="3375186" y="3102587"/>
          <a:ext cx="1092199" cy="5460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CA" sz="900" kern="1200" dirty="0"/>
            <a:t>Vice-recteur Campus d’Edmundston</a:t>
          </a:r>
        </a:p>
      </dsp:txBody>
      <dsp:txXfrm>
        <a:off x="3375186" y="3102587"/>
        <a:ext cx="1092199" cy="546099"/>
      </dsp:txXfrm>
    </dsp:sp>
    <dsp:sp modelId="{76BE5BDC-A45E-4947-B2FA-A1A57BCF1C9C}">
      <dsp:nvSpPr>
        <dsp:cNvPr id="0" name=""/>
        <dsp:cNvSpPr/>
      </dsp:nvSpPr>
      <dsp:spPr>
        <a:xfrm>
          <a:off x="3375186" y="3878049"/>
          <a:ext cx="1092199" cy="5460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CA" sz="900" kern="1200" dirty="0"/>
            <a:t>Vice-recteur Campus de Shippagan</a:t>
          </a:r>
        </a:p>
      </dsp:txBody>
      <dsp:txXfrm>
        <a:off x="3375186" y="3878049"/>
        <a:ext cx="1092199" cy="546099"/>
      </dsp:txXfrm>
    </dsp:sp>
    <dsp:sp modelId="{F0B40DE2-2F2F-41F0-8ECC-86386BFB0ADA}">
      <dsp:nvSpPr>
        <dsp:cNvPr id="0" name=""/>
        <dsp:cNvSpPr/>
      </dsp:nvSpPr>
      <dsp:spPr>
        <a:xfrm>
          <a:off x="3375186" y="4653511"/>
          <a:ext cx="1092199" cy="5460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CA" sz="900" kern="1200" dirty="0"/>
            <a:t>Secrétaire générale</a:t>
          </a:r>
        </a:p>
      </dsp:txBody>
      <dsp:txXfrm>
        <a:off x="3375186" y="4653511"/>
        <a:ext cx="1092199" cy="546099"/>
      </dsp:txXfrm>
    </dsp:sp>
    <dsp:sp modelId="{95BD1A7E-AE4A-491B-8425-26D77DDC8E2B}">
      <dsp:nvSpPr>
        <dsp:cNvPr id="0" name=""/>
        <dsp:cNvSpPr/>
      </dsp:nvSpPr>
      <dsp:spPr>
        <a:xfrm>
          <a:off x="4423698" y="740"/>
          <a:ext cx="1092199" cy="5460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CA" sz="900" kern="1200" dirty="0"/>
            <a:t>Sénat académique</a:t>
          </a:r>
        </a:p>
      </dsp:txBody>
      <dsp:txXfrm>
        <a:off x="4423698" y="740"/>
        <a:ext cx="1092199" cy="546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4F318-0B58-4166-8271-8B214D913705}">
      <dsp:nvSpPr>
        <dsp:cNvPr id="0" name=""/>
        <dsp:cNvSpPr/>
      </dsp:nvSpPr>
      <dsp:spPr>
        <a:xfrm>
          <a:off x="0" y="414339"/>
          <a:ext cx="5124159" cy="5967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dirty="0"/>
            <a:t>Adopter le budget et les états financiers de l’organisation</a:t>
          </a:r>
          <a:endParaRPr lang="en-US" sz="1500" kern="1200" dirty="0"/>
        </a:p>
      </dsp:txBody>
      <dsp:txXfrm>
        <a:off x="29128" y="443467"/>
        <a:ext cx="5065903" cy="538444"/>
      </dsp:txXfrm>
    </dsp:sp>
    <dsp:sp modelId="{BCFD03D4-C32C-4535-A571-9DE947DC869C}">
      <dsp:nvSpPr>
        <dsp:cNvPr id="0" name=""/>
        <dsp:cNvSpPr/>
      </dsp:nvSpPr>
      <dsp:spPr>
        <a:xfrm>
          <a:off x="0" y="1054239"/>
          <a:ext cx="5124159" cy="596700"/>
        </a:xfrm>
        <a:prstGeom prst="roundRect">
          <a:avLst/>
        </a:prstGeom>
        <a:gradFill rotWithShape="0">
          <a:gsLst>
            <a:gs pos="0">
              <a:schemeClr val="accent2">
                <a:hueOff val="148181"/>
                <a:satOff val="-3262"/>
                <a:lumOff val="-2353"/>
                <a:alphaOff val="0"/>
                <a:tint val="96000"/>
                <a:lumMod val="104000"/>
              </a:schemeClr>
            </a:gs>
            <a:gs pos="100000">
              <a:schemeClr val="accent2">
                <a:hueOff val="148181"/>
                <a:satOff val="-3262"/>
                <a:lumOff val="-235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Contrôler l’emploi des finances (via Comité des finances)</a:t>
          </a:r>
          <a:endParaRPr lang="en-US" sz="1500" kern="1200"/>
        </a:p>
      </dsp:txBody>
      <dsp:txXfrm>
        <a:off x="29128" y="1083367"/>
        <a:ext cx="5065903" cy="538444"/>
      </dsp:txXfrm>
    </dsp:sp>
    <dsp:sp modelId="{45F1CD6F-EC9A-40FE-8937-E530512E55AD}">
      <dsp:nvSpPr>
        <dsp:cNvPr id="0" name=""/>
        <dsp:cNvSpPr/>
      </dsp:nvSpPr>
      <dsp:spPr>
        <a:xfrm>
          <a:off x="0" y="1694139"/>
          <a:ext cx="5124159" cy="596700"/>
        </a:xfrm>
        <a:prstGeom prst="roundRect">
          <a:avLst/>
        </a:prstGeom>
        <a:gradFill rotWithShape="0">
          <a:gsLst>
            <a:gs pos="0">
              <a:schemeClr val="accent2">
                <a:hueOff val="296363"/>
                <a:satOff val="-6523"/>
                <a:lumOff val="-4706"/>
                <a:alphaOff val="0"/>
                <a:tint val="96000"/>
                <a:lumMod val="104000"/>
              </a:schemeClr>
            </a:gs>
            <a:gs pos="100000">
              <a:schemeClr val="accent2">
                <a:hueOff val="296363"/>
                <a:satOff val="-6523"/>
                <a:lumOff val="-470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Ratifier les conventions collectives</a:t>
          </a:r>
          <a:endParaRPr lang="en-US" sz="1500" kern="1200"/>
        </a:p>
      </dsp:txBody>
      <dsp:txXfrm>
        <a:off x="29128" y="1723267"/>
        <a:ext cx="5065903" cy="538444"/>
      </dsp:txXfrm>
    </dsp:sp>
    <dsp:sp modelId="{69D183A7-FC21-4BD5-B7BD-2C4CFCE86EE3}">
      <dsp:nvSpPr>
        <dsp:cNvPr id="0" name=""/>
        <dsp:cNvSpPr/>
      </dsp:nvSpPr>
      <dsp:spPr>
        <a:xfrm>
          <a:off x="0" y="2334039"/>
          <a:ext cx="5124159" cy="596700"/>
        </a:xfrm>
        <a:prstGeom prst="roundRect">
          <a:avLst/>
        </a:prstGeom>
        <a:gradFill rotWithShape="0">
          <a:gsLst>
            <a:gs pos="0">
              <a:schemeClr val="accent2">
                <a:hueOff val="444544"/>
                <a:satOff val="-9785"/>
                <a:lumOff val="-7058"/>
                <a:alphaOff val="0"/>
                <a:tint val="96000"/>
                <a:lumMod val="104000"/>
              </a:schemeClr>
            </a:gs>
            <a:gs pos="100000">
              <a:schemeClr val="accent2">
                <a:hueOff val="444544"/>
                <a:satOff val="-9785"/>
                <a:lumOff val="-705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dirty="0"/>
            <a:t>Approuver les échelles de salaires et les avantages sociaux</a:t>
          </a:r>
          <a:endParaRPr lang="en-US" sz="1500" kern="1200" dirty="0"/>
        </a:p>
      </dsp:txBody>
      <dsp:txXfrm>
        <a:off x="29128" y="2363167"/>
        <a:ext cx="5065903" cy="538444"/>
      </dsp:txXfrm>
    </dsp:sp>
    <dsp:sp modelId="{1B2E890B-85CB-4DE9-A072-DAE98AFAEA2A}">
      <dsp:nvSpPr>
        <dsp:cNvPr id="0" name=""/>
        <dsp:cNvSpPr/>
      </dsp:nvSpPr>
      <dsp:spPr>
        <a:xfrm>
          <a:off x="0" y="2973939"/>
          <a:ext cx="5124159" cy="596700"/>
        </a:xfrm>
        <a:prstGeom prst="roundRect">
          <a:avLst/>
        </a:prstGeom>
        <a:gradFill rotWithShape="0">
          <a:gsLst>
            <a:gs pos="0">
              <a:schemeClr val="accent2">
                <a:hueOff val="592725"/>
                <a:satOff val="-13047"/>
                <a:lumOff val="-9411"/>
                <a:alphaOff val="0"/>
                <a:tint val="96000"/>
                <a:lumMod val="104000"/>
              </a:schemeClr>
            </a:gs>
            <a:gs pos="100000">
              <a:schemeClr val="accent2">
                <a:hueOff val="592725"/>
                <a:satOff val="-13047"/>
                <a:lumOff val="-941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Sanctionner les plans de retraite</a:t>
          </a:r>
          <a:endParaRPr lang="en-US" sz="1500" kern="1200"/>
        </a:p>
      </dsp:txBody>
      <dsp:txXfrm>
        <a:off x="29128" y="3003067"/>
        <a:ext cx="5065903" cy="538444"/>
      </dsp:txXfrm>
    </dsp:sp>
    <dsp:sp modelId="{090C85FA-501A-4239-A82C-79A798364231}">
      <dsp:nvSpPr>
        <dsp:cNvPr id="0" name=""/>
        <dsp:cNvSpPr/>
      </dsp:nvSpPr>
      <dsp:spPr>
        <a:xfrm>
          <a:off x="0" y="3613839"/>
          <a:ext cx="5124159" cy="596700"/>
        </a:xfrm>
        <a:prstGeom prst="roundRect">
          <a:avLst/>
        </a:prstGeom>
        <a:gradFill rotWithShape="0">
          <a:gsLst>
            <a:gs pos="0">
              <a:schemeClr val="accent2">
                <a:hueOff val="740907"/>
                <a:satOff val="-16308"/>
                <a:lumOff val="-11764"/>
                <a:alphaOff val="0"/>
                <a:tint val="96000"/>
                <a:lumMod val="104000"/>
              </a:schemeClr>
            </a:gs>
            <a:gs pos="100000">
              <a:schemeClr val="accent2">
                <a:hueOff val="740907"/>
                <a:satOff val="-16308"/>
                <a:lumOff val="-1176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Accorder les promotions et la permanence d’emploi aux professeures, professeurs et bibliothécaires</a:t>
          </a:r>
          <a:endParaRPr lang="en-US" sz="1500" kern="1200"/>
        </a:p>
      </dsp:txBody>
      <dsp:txXfrm>
        <a:off x="29128" y="3642967"/>
        <a:ext cx="5065903" cy="538444"/>
      </dsp:txXfrm>
    </dsp:sp>
    <dsp:sp modelId="{CDB91C44-357E-41F6-BA03-CC11FB91F8B0}">
      <dsp:nvSpPr>
        <dsp:cNvPr id="0" name=""/>
        <dsp:cNvSpPr/>
      </dsp:nvSpPr>
      <dsp:spPr>
        <a:xfrm>
          <a:off x="0" y="4253739"/>
          <a:ext cx="5124159" cy="596700"/>
        </a:xfrm>
        <a:prstGeom prst="roundRect">
          <a:avLst/>
        </a:prstGeom>
        <a:gradFill rotWithShape="0">
          <a:gsLst>
            <a:gs pos="0">
              <a:schemeClr val="accent2">
                <a:hueOff val="889088"/>
                <a:satOff val="-19570"/>
                <a:lumOff val="-14117"/>
                <a:alphaOff val="0"/>
                <a:tint val="96000"/>
                <a:lumMod val="104000"/>
              </a:schemeClr>
            </a:gs>
            <a:gs pos="100000">
              <a:schemeClr val="accent2">
                <a:hueOff val="889088"/>
                <a:satOff val="-19570"/>
                <a:lumOff val="-1411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Toute autre disposition jugée nécessaire à l’intérieur des limites de sa compétences</a:t>
          </a:r>
          <a:endParaRPr lang="en-US" sz="1500" kern="1200"/>
        </a:p>
      </dsp:txBody>
      <dsp:txXfrm>
        <a:off x="29128" y="4282867"/>
        <a:ext cx="5065903" cy="538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409CC-1DCF-4343-8834-A601F0DA8278}">
      <dsp:nvSpPr>
        <dsp:cNvPr id="0" name=""/>
        <dsp:cNvSpPr/>
      </dsp:nvSpPr>
      <dsp:spPr>
        <a:xfrm rot="10800000">
          <a:off x="1230053" y="844"/>
          <a:ext cx="4383214" cy="504042"/>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53340" rIns="99568" bIns="53340" numCol="1" spcCol="1270" anchor="ctr" anchorCtr="0">
          <a:noAutofit/>
        </a:bodyPr>
        <a:lstStyle/>
        <a:p>
          <a:pPr marL="0" lvl="0" indent="0" algn="ctr" defTabSz="622300">
            <a:lnSpc>
              <a:spcPct val="90000"/>
            </a:lnSpc>
            <a:spcBef>
              <a:spcPct val="0"/>
            </a:spcBef>
            <a:spcAft>
              <a:spcPct val="35000"/>
            </a:spcAft>
            <a:buNone/>
          </a:pPr>
          <a:r>
            <a:rPr lang="fr-CA" sz="1400" kern="1200" dirty="0"/>
            <a:t>1. Comité exécutif (</a:t>
          </a:r>
          <a:r>
            <a:rPr lang="fr-CA" sz="1400" kern="1200" dirty="0">
              <a:solidFill>
                <a:schemeClr val="bg1"/>
              </a:solidFill>
            </a:rPr>
            <a:t>CEX</a:t>
          </a:r>
          <a:r>
            <a:rPr lang="fr-CA" sz="1400" kern="1200" dirty="0"/>
            <a:t>)</a:t>
          </a:r>
        </a:p>
      </dsp:txBody>
      <dsp:txXfrm rot="10800000">
        <a:off x="1356063" y="844"/>
        <a:ext cx="4257204" cy="504042"/>
      </dsp:txXfrm>
    </dsp:sp>
    <dsp:sp modelId="{8EA721EE-EEE5-417C-BD47-40DBD3A6E0D3}">
      <dsp:nvSpPr>
        <dsp:cNvPr id="0" name=""/>
        <dsp:cNvSpPr/>
      </dsp:nvSpPr>
      <dsp:spPr>
        <a:xfrm>
          <a:off x="978032" y="844"/>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488682-550C-46FA-9262-4857FA154E81}">
      <dsp:nvSpPr>
        <dsp:cNvPr id="0" name=""/>
        <dsp:cNvSpPr/>
      </dsp:nvSpPr>
      <dsp:spPr>
        <a:xfrm rot="10800000">
          <a:off x="1230053" y="655348"/>
          <a:ext cx="4383214" cy="504042"/>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53340" rIns="99568" bIns="53340" numCol="1" spcCol="1270" anchor="ctr" anchorCtr="0">
          <a:noAutofit/>
        </a:bodyPr>
        <a:lstStyle/>
        <a:p>
          <a:pPr marL="0" lvl="0" indent="0" algn="ctr" defTabSz="622300">
            <a:lnSpc>
              <a:spcPct val="90000"/>
            </a:lnSpc>
            <a:spcBef>
              <a:spcPct val="0"/>
            </a:spcBef>
            <a:spcAft>
              <a:spcPct val="35000"/>
            </a:spcAft>
            <a:buNone/>
          </a:pPr>
          <a:r>
            <a:rPr lang="fr-CA" sz="1400" kern="1200" dirty="0">
              <a:solidFill>
                <a:schemeClr val="bg1"/>
              </a:solidFill>
            </a:rPr>
            <a:t>2. Comité conjoint de la planification (CCJ)</a:t>
          </a:r>
        </a:p>
      </dsp:txBody>
      <dsp:txXfrm rot="10800000">
        <a:off x="1356063" y="655348"/>
        <a:ext cx="4257204" cy="504042"/>
      </dsp:txXfrm>
    </dsp:sp>
    <dsp:sp modelId="{BDF68E02-750B-4520-B6B2-D5C89D414859}">
      <dsp:nvSpPr>
        <dsp:cNvPr id="0" name=""/>
        <dsp:cNvSpPr/>
      </dsp:nvSpPr>
      <dsp:spPr>
        <a:xfrm>
          <a:off x="978032" y="655348"/>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A1605-986F-4F6B-9663-EED0C6B5FDC1}">
      <dsp:nvSpPr>
        <dsp:cNvPr id="0" name=""/>
        <dsp:cNvSpPr/>
      </dsp:nvSpPr>
      <dsp:spPr>
        <a:xfrm rot="10800000">
          <a:off x="1230053" y="1319269"/>
          <a:ext cx="4383214" cy="485206"/>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53340" rIns="99568" bIns="53340" numCol="1" spcCol="1270" anchor="ctr" anchorCtr="0">
          <a:noAutofit/>
        </a:bodyPr>
        <a:lstStyle/>
        <a:p>
          <a:pPr marL="0" lvl="0" indent="0" algn="ctr" defTabSz="622300">
            <a:lnSpc>
              <a:spcPct val="90000"/>
            </a:lnSpc>
            <a:spcBef>
              <a:spcPct val="0"/>
            </a:spcBef>
            <a:spcAft>
              <a:spcPct val="35000"/>
            </a:spcAft>
            <a:buNone/>
          </a:pPr>
          <a:r>
            <a:rPr lang="fr-CA" sz="1400" kern="1200" dirty="0"/>
            <a:t>3. Comité de gouvernance (CGN)</a:t>
          </a:r>
        </a:p>
      </dsp:txBody>
      <dsp:txXfrm rot="10800000">
        <a:off x="1351354" y="1319269"/>
        <a:ext cx="4261913" cy="485206"/>
      </dsp:txXfrm>
    </dsp:sp>
    <dsp:sp modelId="{3E12C248-6797-4AFD-8B0E-EF2CE65CFBD3}">
      <dsp:nvSpPr>
        <dsp:cNvPr id="0" name=""/>
        <dsp:cNvSpPr/>
      </dsp:nvSpPr>
      <dsp:spPr>
        <a:xfrm>
          <a:off x="978032" y="1309851"/>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74F838-64D2-4600-8EEA-60BC7ADD745D}">
      <dsp:nvSpPr>
        <dsp:cNvPr id="0" name=""/>
        <dsp:cNvSpPr/>
      </dsp:nvSpPr>
      <dsp:spPr>
        <a:xfrm rot="10800000">
          <a:off x="1230053" y="1964355"/>
          <a:ext cx="4383214" cy="504042"/>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53340" rIns="99568" bIns="53340" numCol="1" spcCol="1270" anchor="ctr" anchorCtr="0">
          <a:noAutofit/>
        </a:bodyPr>
        <a:lstStyle/>
        <a:p>
          <a:pPr marL="0" lvl="0" indent="0" algn="ctr" defTabSz="622300">
            <a:lnSpc>
              <a:spcPct val="90000"/>
            </a:lnSpc>
            <a:spcBef>
              <a:spcPct val="0"/>
            </a:spcBef>
            <a:spcAft>
              <a:spcPct val="35000"/>
            </a:spcAft>
            <a:buNone/>
          </a:pPr>
          <a:r>
            <a:rPr lang="fr-CA" sz="1400" kern="1200" dirty="0"/>
            <a:t>4. Comité d’audit (CAT)</a:t>
          </a:r>
        </a:p>
      </dsp:txBody>
      <dsp:txXfrm rot="10800000">
        <a:off x="1356063" y="1964355"/>
        <a:ext cx="4257204" cy="504042"/>
      </dsp:txXfrm>
    </dsp:sp>
    <dsp:sp modelId="{0DF08859-32A2-47DF-8995-C9B2E195573B}">
      <dsp:nvSpPr>
        <dsp:cNvPr id="0" name=""/>
        <dsp:cNvSpPr/>
      </dsp:nvSpPr>
      <dsp:spPr>
        <a:xfrm>
          <a:off x="978032" y="1964355"/>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65580-8BF0-49F0-9B7F-32F0AF7BD2F9}">
      <dsp:nvSpPr>
        <dsp:cNvPr id="0" name=""/>
        <dsp:cNvSpPr/>
      </dsp:nvSpPr>
      <dsp:spPr>
        <a:xfrm rot="10800000">
          <a:off x="1232727" y="2657292"/>
          <a:ext cx="4383214" cy="504042"/>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53340" rIns="99568" bIns="53340" numCol="1" spcCol="1270" anchor="ctr" anchorCtr="0">
          <a:noAutofit/>
        </a:bodyPr>
        <a:lstStyle/>
        <a:p>
          <a:pPr marL="0" lvl="0" indent="0" algn="ctr" defTabSz="622300">
            <a:lnSpc>
              <a:spcPct val="90000"/>
            </a:lnSpc>
            <a:spcBef>
              <a:spcPct val="0"/>
            </a:spcBef>
            <a:spcAft>
              <a:spcPct val="35000"/>
            </a:spcAft>
            <a:buNone/>
          </a:pPr>
          <a:r>
            <a:rPr lang="fr-CA" sz="1400" kern="1200" dirty="0"/>
            <a:t>5. Comité de finance (CFI)</a:t>
          </a:r>
        </a:p>
      </dsp:txBody>
      <dsp:txXfrm rot="10800000">
        <a:off x="1358737" y="2657292"/>
        <a:ext cx="4257204" cy="504042"/>
      </dsp:txXfrm>
    </dsp:sp>
    <dsp:sp modelId="{2300D1D5-7A3A-4EA2-99F2-55D064447905}">
      <dsp:nvSpPr>
        <dsp:cNvPr id="0" name=""/>
        <dsp:cNvSpPr/>
      </dsp:nvSpPr>
      <dsp:spPr>
        <a:xfrm>
          <a:off x="978032" y="2618858"/>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A8BD-EED5-4A11-81E2-3C0A8C7C7981}">
      <dsp:nvSpPr>
        <dsp:cNvPr id="0" name=""/>
        <dsp:cNvSpPr/>
      </dsp:nvSpPr>
      <dsp:spPr>
        <a:xfrm rot="10800000">
          <a:off x="1169170" y="3274207"/>
          <a:ext cx="4383214" cy="504042"/>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53340" rIns="99568" bIns="53340" numCol="1" spcCol="1270" anchor="ctr" anchorCtr="0">
          <a:noAutofit/>
        </a:bodyPr>
        <a:lstStyle/>
        <a:p>
          <a:pPr marL="0" lvl="0" indent="0" algn="ctr" defTabSz="622300">
            <a:lnSpc>
              <a:spcPct val="90000"/>
            </a:lnSpc>
            <a:spcBef>
              <a:spcPct val="0"/>
            </a:spcBef>
            <a:spcAft>
              <a:spcPct val="35000"/>
            </a:spcAft>
            <a:buNone/>
          </a:pPr>
          <a:r>
            <a:rPr lang="fr-CA" sz="1400" kern="1200" dirty="0"/>
            <a:t>6. Comité de placement (CPL)</a:t>
          </a:r>
        </a:p>
      </dsp:txBody>
      <dsp:txXfrm rot="10800000">
        <a:off x="1295180" y="3274207"/>
        <a:ext cx="4257204" cy="504042"/>
      </dsp:txXfrm>
    </dsp:sp>
    <dsp:sp modelId="{042E11DC-B641-4373-B33B-AC43E6BECC5B}">
      <dsp:nvSpPr>
        <dsp:cNvPr id="0" name=""/>
        <dsp:cNvSpPr/>
      </dsp:nvSpPr>
      <dsp:spPr>
        <a:xfrm>
          <a:off x="978032" y="3273362"/>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41047-4138-46C6-B13B-10F4D23DED9F}">
      <dsp:nvSpPr>
        <dsp:cNvPr id="0" name=""/>
        <dsp:cNvSpPr/>
      </dsp:nvSpPr>
      <dsp:spPr>
        <a:xfrm rot="10800000">
          <a:off x="1230053" y="844"/>
          <a:ext cx="4383214" cy="504042"/>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49530" rIns="92456" bIns="49530" numCol="1" spcCol="1270" anchor="ctr" anchorCtr="0">
          <a:noAutofit/>
        </a:bodyPr>
        <a:lstStyle/>
        <a:p>
          <a:pPr marL="0" lvl="0" indent="0" algn="ctr" defTabSz="577850">
            <a:lnSpc>
              <a:spcPct val="90000"/>
            </a:lnSpc>
            <a:spcBef>
              <a:spcPct val="0"/>
            </a:spcBef>
            <a:spcAft>
              <a:spcPct val="35000"/>
            </a:spcAft>
            <a:buNone/>
          </a:pPr>
          <a:r>
            <a:rPr lang="fr-CA" sz="1300" kern="1200" dirty="0"/>
            <a:t>1. Bureau de direction du Sénat académique</a:t>
          </a:r>
        </a:p>
      </dsp:txBody>
      <dsp:txXfrm rot="10800000">
        <a:off x="1356063" y="844"/>
        <a:ext cx="4257204" cy="504042"/>
      </dsp:txXfrm>
    </dsp:sp>
    <dsp:sp modelId="{6791739E-5E14-4649-B975-424E1DF65FA8}">
      <dsp:nvSpPr>
        <dsp:cNvPr id="0" name=""/>
        <dsp:cNvSpPr/>
      </dsp:nvSpPr>
      <dsp:spPr>
        <a:xfrm>
          <a:off x="978032" y="844"/>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D61F1F-F8DA-4BFB-A17E-15DD0CBA9FA8}">
      <dsp:nvSpPr>
        <dsp:cNvPr id="0" name=""/>
        <dsp:cNvSpPr/>
      </dsp:nvSpPr>
      <dsp:spPr>
        <a:xfrm rot="10800000">
          <a:off x="1230053" y="655348"/>
          <a:ext cx="4383214" cy="504042"/>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49530" rIns="92456" bIns="49530" numCol="1" spcCol="1270" anchor="ctr" anchorCtr="0">
          <a:noAutofit/>
        </a:bodyPr>
        <a:lstStyle/>
        <a:p>
          <a:pPr marL="0" lvl="0" indent="0" algn="ctr" defTabSz="577850">
            <a:lnSpc>
              <a:spcPct val="90000"/>
            </a:lnSpc>
            <a:spcBef>
              <a:spcPct val="0"/>
            </a:spcBef>
            <a:spcAft>
              <a:spcPct val="35000"/>
            </a:spcAft>
            <a:buNone/>
          </a:pPr>
          <a:r>
            <a:rPr lang="fr-CA" sz="1300" kern="1200" dirty="0">
              <a:solidFill>
                <a:schemeClr val="bg1"/>
              </a:solidFill>
            </a:rPr>
            <a:t>2. Comité conjoint de la planification</a:t>
          </a:r>
          <a:r>
            <a:rPr lang="fr-CA" sz="1300" kern="1200" dirty="0">
              <a:solidFill>
                <a:schemeClr val="tx1"/>
              </a:solidFill>
            </a:rPr>
            <a:t> </a:t>
          </a:r>
        </a:p>
      </dsp:txBody>
      <dsp:txXfrm rot="10800000">
        <a:off x="1356063" y="655348"/>
        <a:ext cx="4257204" cy="504042"/>
      </dsp:txXfrm>
    </dsp:sp>
    <dsp:sp modelId="{84F96C58-81BE-42BF-84D2-23CE55BED32E}">
      <dsp:nvSpPr>
        <dsp:cNvPr id="0" name=""/>
        <dsp:cNvSpPr/>
      </dsp:nvSpPr>
      <dsp:spPr>
        <a:xfrm>
          <a:off x="978032" y="655348"/>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B2BC9-1D22-4E58-A4BE-9DC3D87A9761}">
      <dsp:nvSpPr>
        <dsp:cNvPr id="0" name=""/>
        <dsp:cNvSpPr/>
      </dsp:nvSpPr>
      <dsp:spPr>
        <a:xfrm rot="10800000">
          <a:off x="1262927" y="1305819"/>
          <a:ext cx="4383214" cy="504042"/>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49530" rIns="92456" bIns="49530" numCol="1" spcCol="1270" anchor="ctr" anchorCtr="0">
          <a:noAutofit/>
        </a:bodyPr>
        <a:lstStyle/>
        <a:p>
          <a:pPr marL="0" lvl="0" indent="0" algn="ctr" defTabSz="577850">
            <a:lnSpc>
              <a:spcPct val="90000"/>
            </a:lnSpc>
            <a:spcBef>
              <a:spcPct val="0"/>
            </a:spcBef>
            <a:spcAft>
              <a:spcPct val="35000"/>
            </a:spcAft>
            <a:buNone/>
          </a:pPr>
          <a:r>
            <a:rPr lang="fr-CA" sz="1300" kern="1200" dirty="0"/>
            <a:t>3. Comité d’attestation d’études</a:t>
          </a:r>
        </a:p>
      </dsp:txBody>
      <dsp:txXfrm rot="10800000">
        <a:off x="1388937" y="1305819"/>
        <a:ext cx="4257204" cy="504042"/>
      </dsp:txXfrm>
    </dsp:sp>
    <dsp:sp modelId="{672DC00C-0A27-4AA3-8F84-7B667920CA70}">
      <dsp:nvSpPr>
        <dsp:cNvPr id="0" name=""/>
        <dsp:cNvSpPr/>
      </dsp:nvSpPr>
      <dsp:spPr>
        <a:xfrm>
          <a:off x="978032" y="1309851"/>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0CC41D-9FAA-4867-BB7D-A777C95CDEFA}">
      <dsp:nvSpPr>
        <dsp:cNvPr id="0" name=""/>
        <dsp:cNvSpPr/>
      </dsp:nvSpPr>
      <dsp:spPr>
        <a:xfrm rot="10800000">
          <a:off x="1230053" y="1964355"/>
          <a:ext cx="4383214" cy="504042"/>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49530" rIns="92456" bIns="49530" numCol="1" spcCol="1270" anchor="ctr" anchorCtr="0">
          <a:noAutofit/>
        </a:bodyPr>
        <a:lstStyle/>
        <a:p>
          <a:pPr marL="0" lvl="0" indent="0" algn="ctr" defTabSz="577850">
            <a:lnSpc>
              <a:spcPct val="90000"/>
            </a:lnSpc>
            <a:spcBef>
              <a:spcPct val="0"/>
            </a:spcBef>
            <a:spcAft>
              <a:spcPct val="35000"/>
            </a:spcAft>
            <a:buNone/>
          </a:pPr>
          <a:r>
            <a:rPr lang="fr-CA" sz="1300" kern="1200" dirty="0"/>
            <a:t>4. Comité d’appel du Sénat académique</a:t>
          </a:r>
        </a:p>
      </dsp:txBody>
      <dsp:txXfrm rot="10800000">
        <a:off x="1356063" y="1964355"/>
        <a:ext cx="4257204" cy="504042"/>
      </dsp:txXfrm>
    </dsp:sp>
    <dsp:sp modelId="{B9E3CB7D-CB4C-493D-AF29-8A3E0DD33B21}">
      <dsp:nvSpPr>
        <dsp:cNvPr id="0" name=""/>
        <dsp:cNvSpPr/>
      </dsp:nvSpPr>
      <dsp:spPr>
        <a:xfrm>
          <a:off x="978032" y="1964355"/>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50778-A6B6-4A11-89B8-F3487DA191E2}">
      <dsp:nvSpPr>
        <dsp:cNvPr id="0" name=""/>
        <dsp:cNvSpPr/>
      </dsp:nvSpPr>
      <dsp:spPr>
        <a:xfrm rot="10800000">
          <a:off x="1230053" y="2646276"/>
          <a:ext cx="4383214" cy="44920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49530" rIns="92456" bIns="49530" numCol="1" spcCol="1270" anchor="ctr" anchorCtr="0">
          <a:noAutofit/>
        </a:bodyPr>
        <a:lstStyle/>
        <a:p>
          <a:pPr marL="0" lvl="0" indent="0" algn="ctr" defTabSz="577850">
            <a:lnSpc>
              <a:spcPct val="90000"/>
            </a:lnSpc>
            <a:spcBef>
              <a:spcPct val="0"/>
            </a:spcBef>
            <a:spcAft>
              <a:spcPct val="35000"/>
            </a:spcAft>
            <a:buNone/>
          </a:pPr>
          <a:r>
            <a:rPr lang="fr-CA" sz="1300" kern="1200" dirty="0"/>
            <a:t>5. Comité des programmes</a:t>
          </a:r>
        </a:p>
      </dsp:txBody>
      <dsp:txXfrm rot="10800000">
        <a:off x="1342355" y="2646276"/>
        <a:ext cx="4270912" cy="449208"/>
      </dsp:txXfrm>
    </dsp:sp>
    <dsp:sp modelId="{BFA393FB-72FC-4457-80B8-E42E57002020}">
      <dsp:nvSpPr>
        <dsp:cNvPr id="0" name=""/>
        <dsp:cNvSpPr/>
      </dsp:nvSpPr>
      <dsp:spPr>
        <a:xfrm>
          <a:off x="978032" y="2618858"/>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7C040-92E5-4301-BD50-6E005DDF648F}">
      <dsp:nvSpPr>
        <dsp:cNvPr id="0" name=""/>
        <dsp:cNvSpPr/>
      </dsp:nvSpPr>
      <dsp:spPr>
        <a:xfrm rot="10800000">
          <a:off x="1230053" y="3273362"/>
          <a:ext cx="4383214" cy="504042"/>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69" tIns="49530" rIns="92456"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CA" sz="1300" kern="1200" dirty="0"/>
            <a:t>6. Comité des grades honorifiques</a:t>
          </a:r>
        </a:p>
        <a:p>
          <a:pPr lvl="0" algn="ctr" defTabSz="711200">
            <a:lnSpc>
              <a:spcPct val="90000"/>
            </a:lnSpc>
            <a:spcBef>
              <a:spcPct val="0"/>
            </a:spcBef>
            <a:spcAft>
              <a:spcPct val="35000"/>
            </a:spcAft>
            <a:buNone/>
          </a:pPr>
          <a:endParaRPr lang="fr-CA" sz="1300" kern="1200" dirty="0"/>
        </a:p>
      </dsp:txBody>
      <dsp:txXfrm rot="10800000">
        <a:off x="1356063" y="3273362"/>
        <a:ext cx="4257204" cy="504042"/>
      </dsp:txXfrm>
    </dsp:sp>
    <dsp:sp modelId="{4C8D3BF5-D855-4545-A788-C2DF608FF0FA}">
      <dsp:nvSpPr>
        <dsp:cNvPr id="0" name=""/>
        <dsp:cNvSpPr/>
      </dsp:nvSpPr>
      <dsp:spPr>
        <a:xfrm>
          <a:off x="978032" y="3273362"/>
          <a:ext cx="504042" cy="504042"/>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7EB901-FAE4-4B36-A04A-A7711BF75919}" type="datetimeFigureOut">
              <a:rPr lang="fr-CA" smtClean="0"/>
              <a:pPr/>
              <a:t>2020-11-06</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3BFC7C-0775-4252-92D6-AAC63548E403}" type="slidenum">
              <a:rPr lang="fr-CA" smtClean="0"/>
              <a:pPr/>
              <a:t>‹N°›</a:t>
            </a:fld>
            <a:endParaRPr lang="fr-CA"/>
          </a:p>
        </p:txBody>
      </p:sp>
    </p:spTree>
    <p:extLst>
      <p:ext uri="{BB962C8B-B14F-4D97-AF65-F5344CB8AC3E}">
        <p14:creationId xmlns:p14="http://schemas.microsoft.com/office/powerpoint/2010/main" val="392799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93BFC7C-0775-4252-92D6-AAC63548E403}" type="slidenum">
              <a:rPr lang="fr-CA" smtClean="0"/>
              <a:pPr/>
              <a:t>1</a:t>
            </a:fld>
            <a:endParaRPr lang="fr-CA"/>
          </a:p>
        </p:txBody>
      </p:sp>
    </p:spTree>
    <p:extLst>
      <p:ext uri="{BB962C8B-B14F-4D97-AF65-F5344CB8AC3E}">
        <p14:creationId xmlns:p14="http://schemas.microsoft.com/office/powerpoint/2010/main" val="213562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93BFC7C-0775-4252-92D6-AAC63548E403}" type="slidenum">
              <a:rPr lang="fr-CA" smtClean="0"/>
              <a:pPr/>
              <a:t>2</a:t>
            </a:fld>
            <a:endParaRPr lang="fr-CA"/>
          </a:p>
        </p:txBody>
      </p:sp>
    </p:spTree>
    <p:extLst>
      <p:ext uri="{BB962C8B-B14F-4D97-AF65-F5344CB8AC3E}">
        <p14:creationId xmlns:p14="http://schemas.microsoft.com/office/powerpoint/2010/main" val="99861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93BFC7C-0775-4252-92D6-AAC63548E403}" type="slidenum">
              <a:rPr lang="fr-CA" smtClean="0"/>
              <a:pPr/>
              <a:t>11</a:t>
            </a:fld>
            <a:endParaRPr lang="fr-CA"/>
          </a:p>
        </p:txBody>
      </p:sp>
    </p:spTree>
    <p:extLst>
      <p:ext uri="{BB962C8B-B14F-4D97-AF65-F5344CB8AC3E}">
        <p14:creationId xmlns:p14="http://schemas.microsoft.com/office/powerpoint/2010/main" val="362425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93BFC7C-0775-4252-92D6-AAC63548E403}" type="slidenum">
              <a:rPr lang="fr-CA" smtClean="0"/>
              <a:pPr/>
              <a:t>15</a:t>
            </a:fld>
            <a:endParaRPr lang="fr-CA"/>
          </a:p>
        </p:txBody>
      </p:sp>
    </p:spTree>
    <p:extLst>
      <p:ext uri="{BB962C8B-B14F-4D97-AF65-F5344CB8AC3E}">
        <p14:creationId xmlns:p14="http://schemas.microsoft.com/office/powerpoint/2010/main" val="46205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93BFC7C-0775-4252-92D6-AAC63548E403}" type="slidenum">
              <a:rPr lang="fr-CA" smtClean="0"/>
              <a:pPr/>
              <a:t>17</a:t>
            </a:fld>
            <a:endParaRPr lang="fr-CA"/>
          </a:p>
        </p:txBody>
      </p:sp>
    </p:spTree>
    <p:extLst>
      <p:ext uri="{BB962C8B-B14F-4D97-AF65-F5344CB8AC3E}">
        <p14:creationId xmlns:p14="http://schemas.microsoft.com/office/powerpoint/2010/main" val="41311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93BFC7C-0775-4252-92D6-AAC63548E403}" type="slidenum">
              <a:rPr lang="fr-CA" smtClean="0"/>
              <a:pPr/>
              <a:t>26</a:t>
            </a:fld>
            <a:endParaRPr lang="fr-CA"/>
          </a:p>
        </p:txBody>
      </p:sp>
    </p:spTree>
    <p:extLst>
      <p:ext uri="{BB962C8B-B14F-4D97-AF65-F5344CB8AC3E}">
        <p14:creationId xmlns:p14="http://schemas.microsoft.com/office/powerpoint/2010/main" val="143872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93BFC7C-0775-4252-92D6-AAC63548E403}" type="slidenum">
              <a:rPr lang="fr-CA" smtClean="0"/>
              <a:pPr/>
              <a:t>27</a:t>
            </a:fld>
            <a:endParaRPr lang="fr-CA"/>
          </a:p>
        </p:txBody>
      </p:sp>
    </p:spTree>
    <p:extLst>
      <p:ext uri="{BB962C8B-B14F-4D97-AF65-F5344CB8AC3E}">
        <p14:creationId xmlns:p14="http://schemas.microsoft.com/office/powerpoint/2010/main" val="403616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93BFC7C-0775-4252-92D6-AAC63548E403}" type="slidenum">
              <a:rPr lang="fr-CA" smtClean="0"/>
              <a:pPr/>
              <a:t>29</a:t>
            </a:fld>
            <a:endParaRPr lang="fr-CA"/>
          </a:p>
        </p:txBody>
      </p:sp>
    </p:spTree>
    <p:extLst>
      <p:ext uri="{BB962C8B-B14F-4D97-AF65-F5344CB8AC3E}">
        <p14:creationId xmlns:p14="http://schemas.microsoft.com/office/powerpoint/2010/main" val="211934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2FF7B05-9B50-44CD-94B7-47BE34DB763C}" type="datetime1">
              <a:rPr lang="fr-CA" smtClean="0"/>
              <a:pPr/>
              <a:t>2020-11-06</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215021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7EA85D8-2488-4445-8D8B-CF38811A3A9B}" type="datetime1">
              <a:rPr lang="fr-CA" smtClean="0"/>
              <a:pPr/>
              <a:t>2020-11-06</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15446476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7EA85D8-2488-4445-8D8B-CF38811A3A9B}" type="datetime1">
              <a:rPr lang="fr-CA" smtClean="0"/>
              <a:pPr/>
              <a:t>2020-11-06</a:t>
            </a:fld>
            <a:endParaRPr lang="fr-CA"/>
          </a:p>
        </p:txBody>
      </p:sp>
      <p:sp>
        <p:nvSpPr>
          <p:cNvPr id="5" name="Footer Placeholder 4"/>
          <p:cNvSpPr>
            <a:spLocks noGrp="1"/>
          </p:cNvSpPr>
          <p:nvPr>
            <p:ph type="ftr" sz="quarter" idx="11"/>
          </p:nvPr>
        </p:nvSpPr>
        <p:spPr/>
        <p:txBody>
          <a:bodyPr/>
          <a:lstStyle/>
          <a:p>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9913294-7494-4568-88AD-13F8118D4DD3}" type="slidenum">
              <a:rPr lang="fr-CA" smtClean="0"/>
              <a:pPr/>
              <a:t>‹N°›</a:t>
            </a:fld>
            <a:endParaRPr lang="fr-C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86148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C7EA85D8-2488-4445-8D8B-CF38811A3A9B}" type="datetime1">
              <a:rPr lang="fr-CA" smtClean="0"/>
              <a:pPr/>
              <a:t>2020-11-06</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6737958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C7EA85D8-2488-4445-8D8B-CF38811A3A9B}" type="datetime1">
              <a:rPr lang="fr-CA" smtClean="0"/>
              <a:pPr/>
              <a:t>2020-11-06</a:t>
            </a:fld>
            <a:endParaRPr lang="fr-CA"/>
          </a:p>
        </p:txBody>
      </p:sp>
      <p:sp>
        <p:nvSpPr>
          <p:cNvPr id="6" name="Footer Placeholder 5"/>
          <p:cNvSpPr>
            <a:spLocks noGrp="1"/>
          </p:cNvSpPr>
          <p:nvPr>
            <p:ph type="ftr" sz="quarter" idx="11"/>
          </p:nvPr>
        </p:nvSpPr>
        <p:spPr/>
        <p:txBody>
          <a:bodyPr/>
          <a:lstStyle/>
          <a:p>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913294-7494-4568-88AD-13F8118D4DD3}" type="slidenum">
              <a:rPr lang="fr-CA" smtClean="0"/>
              <a:pPr/>
              <a:t>‹N°›</a:t>
            </a:fld>
            <a:endParaRPr lang="fr-C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51761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C7EA85D8-2488-4445-8D8B-CF38811A3A9B}" type="datetime1">
              <a:rPr lang="fr-CA" smtClean="0"/>
              <a:pPr/>
              <a:t>2020-11-06</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311853578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70ED0EE-A064-414E-89EB-5BC0F9B82DA5}" type="datetime1">
              <a:rPr lang="fr-CA" smtClean="0"/>
              <a:pPr/>
              <a:t>2020-11-06</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3422374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5CD6F0-FC0F-4074-8D13-2941A3845DCF}" type="datetime1">
              <a:rPr lang="fr-CA" smtClean="0"/>
              <a:pPr/>
              <a:t>2020-11-06</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13094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9DEC49-30B7-4C21-A308-2F881045DECF}" type="datetime1">
              <a:rPr lang="fr-CA" smtClean="0"/>
              <a:pPr/>
              <a:t>2020-11-06</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335978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9C8A2AB-3CA9-4952-8BE9-BEDCE87E8E69}" type="datetime1">
              <a:rPr lang="fr-CA" smtClean="0"/>
              <a:pPr/>
              <a:t>2020-11-06</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225017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94E04D0-F321-4518-9D78-4BD578534CDF}" type="datetime1">
              <a:rPr lang="fr-CA" smtClean="0"/>
              <a:pPr/>
              <a:t>2020-11-06</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60678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B368921-2EC6-43EF-9B22-A5602ADFEB7B}" type="datetime1">
              <a:rPr lang="fr-CA" smtClean="0"/>
              <a:pPr/>
              <a:t>2020-11-06</a:t>
            </a:fld>
            <a:endParaRPr lang="fr-CA"/>
          </a:p>
        </p:txBody>
      </p:sp>
      <p:sp>
        <p:nvSpPr>
          <p:cNvPr id="8" name="Footer Placeholder 7"/>
          <p:cNvSpPr>
            <a:spLocks noGrp="1"/>
          </p:cNvSpPr>
          <p:nvPr>
            <p:ph type="ftr" sz="quarter" idx="11"/>
          </p:nvPr>
        </p:nvSpPr>
        <p:spPr/>
        <p:txBody>
          <a:bodyPr/>
          <a:lstStyle/>
          <a:p>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64672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819266-0E35-4574-A1BC-27B70A184CFD}" type="datetime1">
              <a:rPr lang="fr-CA" smtClean="0"/>
              <a:pPr/>
              <a:t>2020-11-06</a:t>
            </a:fld>
            <a:endParaRPr lang="fr-CA"/>
          </a:p>
        </p:txBody>
      </p:sp>
      <p:sp>
        <p:nvSpPr>
          <p:cNvPr id="4" name="Footer Placeholder 3"/>
          <p:cNvSpPr>
            <a:spLocks noGrp="1"/>
          </p:cNvSpPr>
          <p:nvPr>
            <p:ph type="ftr" sz="quarter" idx="11"/>
          </p:nvPr>
        </p:nvSpPr>
        <p:spPr/>
        <p:txBody>
          <a:bodyPr/>
          <a:lstStyle/>
          <a:p>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403627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B6073-E967-4674-8859-43518B2A25DC}" type="datetime1">
              <a:rPr lang="fr-CA" smtClean="0"/>
              <a:pPr/>
              <a:t>2020-11-06</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80225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30D5D91-D6E9-4258-9298-772949DB0D8E}" type="datetime1">
              <a:rPr lang="fr-CA" smtClean="0"/>
              <a:pPr/>
              <a:t>2020-11-06</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237068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540A501-3D15-4CB7-BEBB-8C985D291B0B}" type="datetime1">
              <a:rPr lang="fr-CA" smtClean="0"/>
              <a:pPr/>
              <a:t>2020-11-06</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913294-7494-4568-88AD-13F8118D4DD3}" type="slidenum">
              <a:rPr lang="fr-CA" smtClean="0"/>
              <a:pPr/>
              <a:t>‹N°›</a:t>
            </a:fld>
            <a:endParaRPr lang="fr-CA"/>
          </a:p>
        </p:txBody>
      </p:sp>
    </p:spTree>
    <p:extLst>
      <p:ext uri="{BB962C8B-B14F-4D97-AF65-F5344CB8AC3E}">
        <p14:creationId xmlns:p14="http://schemas.microsoft.com/office/powerpoint/2010/main" val="187574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7EA85D8-2488-4445-8D8B-CF38811A3A9B}" type="datetime1">
              <a:rPr lang="fr-CA" smtClean="0"/>
              <a:pPr/>
              <a:t>2020-11-06</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9913294-7494-4568-88AD-13F8118D4DD3}" type="slidenum">
              <a:rPr lang="fr-CA" smtClean="0"/>
              <a:pPr/>
              <a:t>‹N°›</a:t>
            </a:fld>
            <a:endParaRPr lang="fr-CA"/>
          </a:p>
        </p:txBody>
      </p:sp>
    </p:spTree>
    <p:extLst>
      <p:ext uri="{BB962C8B-B14F-4D97-AF65-F5344CB8AC3E}">
        <p14:creationId xmlns:p14="http://schemas.microsoft.com/office/powerpoint/2010/main" val="1020867789"/>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6.wav"/><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audio" Target="../media/audio7.wav"/><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s://astheure.com/2017/12/13/en-souvenir-des-deportes-de-port-la-joye-louise-imbeaul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4.wav"/><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DC701B-596E-48F0-91BF-962B1E13D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 name="Group 12">
            <a:extLst>
              <a:ext uri="{FF2B5EF4-FFF2-40B4-BE49-F238E27FC236}">
                <a16:creationId xmlns:a16="http://schemas.microsoft.com/office/drawing/2014/main" id="{AABA1EC3-E45F-4BD3-8628-53E8502D0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3190" y="228600"/>
            <a:ext cx="2138628" cy="6638625"/>
            <a:chOff x="2487613" y="285750"/>
            <a:chExt cx="2428875" cy="5654676"/>
          </a:xfrm>
        </p:grpSpPr>
        <p:sp>
          <p:nvSpPr>
            <p:cNvPr id="14" name="Freeform 11">
              <a:extLst>
                <a:ext uri="{FF2B5EF4-FFF2-40B4-BE49-F238E27FC236}">
                  <a16:creationId xmlns:a16="http://schemas.microsoft.com/office/drawing/2014/main" id="{C3799E95-1512-48EF-8D91-8C417A2CD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A89D676F-5A7F-4E7F-9647-223879ED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17655D08-3D35-4AEF-97C3-6540E6892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502BFDA5-7A19-418C-AC30-F16DD3E20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3F494C14-BCA7-418A-AC44-08F1A9109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8B51F346-6369-4B39-B1A3-863A232A7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7DD281D8-6ACB-489E-A96A-321871054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0A1AB519-50A9-482B-9B43-7E44BBB50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46C5E30A-6059-4D2D-9276-10EBFE72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D193FEF9-1BAD-4179-94AD-15CF69A32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C4267CBA-6543-4EFD-A139-19968C241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F34D8CE0-01F3-4C62-8595-C2E8E9AA3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9ABDB3AF-7560-4ADF-997D-A0D2CDA82C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63616" y="-786"/>
            <a:ext cx="1767505" cy="6854040"/>
            <a:chOff x="6627813" y="194833"/>
            <a:chExt cx="1952625" cy="5678918"/>
          </a:xfrm>
        </p:grpSpPr>
        <p:sp>
          <p:nvSpPr>
            <p:cNvPr id="28" name="Freeform 27">
              <a:extLst>
                <a:ext uri="{FF2B5EF4-FFF2-40B4-BE49-F238E27FC236}">
                  <a16:creationId xmlns:a16="http://schemas.microsoft.com/office/drawing/2014/main" id="{54830178-BBFE-4903-8178-84A57ACF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EE362E11-FAAF-4852-AA28-A4B91ED6B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8EFD817F-6C0E-4169-BDFB-F8E7EDE4E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F9277F77-9D8B-4347-8343-5E647AAB6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1E562C36-B066-4162-9DC1-21CAF0595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B097627A-2A87-4131-BA7E-3D53AD3C6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37CC53B4-54A7-4355-96DF-50E018F22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D060E1F6-3EA6-44C0-B59E-565F28FE6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0675B693-DD27-4414-B3BC-86D409B1C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507E4452-CFBF-47E8-AA3A-1B1BBFFDB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762119DC-722F-4687-B5A1-B0A803302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8C06626A-CC64-456A-8345-B7C4A5A4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re 1"/>
          <p:cNvSpPr>
            <a:spLocks noGrp="1"/>
          </p:cNvSpPr>
          <p:nvPr>
            <p:ph type="ctrTitle"/>
          </p:nvPr>
        </p:nvSpPr>
        <p:spPr>
          <a:xfrm>
            <a:off x="4368799" y="2514600"/>
            <a:ext cx="4260851" cy="2262781"/>
          </a:xfrm>
        </p:spPr>
        <p:txBody>
          <a:bodyPr>
            <a:normAutofit/>
          </a:bodyPr>
          <a:lstStyle/>
          <a:p>
            <a:pPr>
              <a:lnSpc>
                <a:spcPct val="90000"/>
              </a:lnSpc>
            </a:pPr>
            <a:br>
              <a:rPr lang="fr-CA" sz="1500">
                <a:latin typeface="Arial Black" pitchFamily="34" charset="0"/>
              </a:rPr>
            </a:br>
            <a:br>
              <a:rPr lang="fr-CA" sz="1500">
                <a:latin typeface="Arial Black" pitchFamily="34" charset="0"/>
              </a:rPr>
            </a:br>
            <a:br>
              <a:rPr lang="fr-CA" sz="1500">
                <a:latin typeface="Arial Black" pitchFamily="34" charset="0"/>
              </a:rPr>
            </a:br>
            <a:br>
              <a:rPr lang="fr-CA" sz="1500">
                <a:latin typeface="Arial Black" pitchFamily="34" charset="0"/>
              </a:rPr>
            </a:br>
            <a:br>
              <a:rPr lang="fr-CA" sz="1500">
                <a:latin typeface="Arial Black" pitchFamily="34" charset="0"/>
              </a:rPr>
            </a:br>
            <a:br>
              <a:rPr lang="fr-CA" sz="1500">
                <a:latin typeface="Arial Black" pitchFamily="34" charset="0"/>
              </a:rPr>
            </a:br>
            <a:br>
              <a:rPr lang="fr-CA" sz="1500">
                <a:latin typeface="Arial Black" pitchFamily="34" charset="0"/>
              </a:rPr>
            </a:br>
            <a:br>
              <a:rPr lang="fr-CA" sz="1500">
                <a:latin typeface="Arial Black" pitchFamily="34" charset="0"/>
              </a:rPr>
            </a:br>
            <a:endParaRPr lang="fr-CA" sz="1500" b="0" u="sng">
              <a:latin typeface="Arial Black" pitchFamily="34" charset="0"/>
            </a:endParaRPr>
          </a:p>
        </p:txBody>
      </p:sp>
      <p:sp>
        <p:nvSpPr>
          <p:cNvPr id="3" name="Sous-titre 2"/>
          <p:cNvSpPr>
            <a:spLocks noGrp="1"/>
          </p:cNvSpPr>
          <p:nvPr>
            <p:ph type="subTitle" idx="1"/>
          </p:nvPr>
        </p:nvSpPr>
        <p:spPr>
          <a:xfrm>
            <a:off x="4368799" y="4777379"/>
            <a:ext cx="4260851" cy="1675957"/>
          </a:xfrm>
        </p:spPr>
        <p:txBody>
          <a:bodyPr>
            <a:normAutofit fontScale="92500"/>
          </a:bodyPr>
          <a:lstStyle/>
          <a:p>
            <a:r>
              <a:rPr lang="fr-CA" sz="1700" dirty="0">
                <a:latin typeface="Arial Black" pitchFamily="34" charset="0"/>
              </a:rPr>
              <a:t>FORMATION 2020 - GOUVERNANCE</a:t>
            </a:r>
          </a:p>
          <a:p>
            <a:r>
              <a:rPr lang="fr-CA" sz="1700" dirty="0">
                <a:latin typeface="Arial Black" pitchFamily="34" charset="0"/>
              </a:rPr>
              <a:t>Secrétariat général</a:t>
            </a:r>
          </a:p>
          <a:p>
            <a:r>
              <a:rPr lang="fr-CA" sz="1300" dirty="0">
                <a:solidFill>
                  <a:schemeClr val="accent2">
                    <a:lumMod val="50000"/>
                  </a:schemeClr>
                </a:solidFill>
                <a:latin typeface="Arial Black" pitchFamily="34" charset="0"/>
              </a:rPr>
              <a:t>Université de Moncton</a:t>
            </a:r>
          </a:p>
          <a:p>
            <a:r>
              <a:rPr lang="fr-CA" sz="1300" dirty="0">
                <a:solidFill>
                  <a:schemeClr val="accent2">
                    <a:lumMod val="50000"/>
                  </a:schemeClr>
                </a:solidFill>
                <a:latin typeface="Arial Black" pitchFamily="34" charset="0"/>
              </a:rPr>
              <a:t>Edmundston Moncton Shippagan</a:t>
            </a:r>
          </a:p>
          <a:p>
            <a:r>
              <a:rPr lang="fr-CA" sz="1100" dirty="0">
                <a:latin typeface="Arial Black" pitchFamily="34" charset="0"/>
              </a:rPr>
              <a:t>Offerte par :  Lynne Castonguay, Secrétaire générale</a:t>
            </a:r>
          </a:p>
        </p:txBody>
      </p:sp>
      <p:sp>
        <p:nvSpPr>
          <p:cNvPr id="41" name="Rectangle 40">
            <a:extLst>
              <a:ext uri="{FF2B5EF4-FFF2-40B4-BE49-F238E27FC236}">
                <a16:creationId xmlns:a16="http://schemas.microsoft.com/office/drawing/2014/main" id="{BDA338EF-A814-4ABB-B3A1-E378E357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199"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33">
            <a:extLst>
              <a:ext uri="{FF2B5EF4-FFF2-40B4-BE49-F238E27FC236}">
                <a16:creationId xmlns:a16="http://schemas.microsoft.com/office/drawing/2014/main" id="{CC6E446C-B30B-4DEB-9491-23B89EF98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43199"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6" name="Image 5">
            <a:extLst>
              <a:ext uri="{FF2B5EF4-FFF2-40B4-BE49-F238E27FC236}">
                <a16:creationId xmlns:a16="http://schemas.microsoft.com/office/drawing/2014/main" id="{D9B70843-6323-4D2D-AA8F-CC147B642728}"/>
              </a:ext>
            </a:extLst>
          </p:cNvPr>
          <p:cNvPicPr>
            <a:picLocks noChangeAspect="1"/>
          </p:cNvPicPr>
          <p:nvPr/>
        </p:nvPicPr>
        <p:blipFill rotWithShape="1">
          <a:blip r:embed="rId4">
            <a:extLst>
              <a:ext uri="{28A0092B-C50C-407E-A947-70E740481C1C}">
                <a14:useLocalDpi xmlns:a14="http://schemas.microsoft.com/office/drawing/2010/main" val="0"/>
              </a:ext>
            </a:extLst>
          </a:blip>
          <a:srcRect l="20378" r="21908"/>
          <a:stretch/>
        </p:blipFill>
        <p:spPr>
          <a:xfrm>
            <a:off x="20" y="10"/>
            <a:ext cx="2760765" cy="6857990"/>
          </a:xfrm>
          <a:prstGeom prst="rect">
            <a:avLst/>
          </a:prstGeom>
        </p:spPr>
      </p:pic>
      <p:sp>
        <p:nvSpPr>
          <p:cNvPr id="5" name="Espace réservé du numéro de diapositive 4"/>
          <p:cNvSpPr>
            <a:spLocks noGrp="1"/>
          </p:cNvSpPr>
          <p:nvPr>
            <p:ph type="sldNum" sz="quarter" idx="12"/>
          </p:nvPr>
        </p:nvSpPr>
        <p:spPr>
          <a:xfrm>
            <a:off x="3142058" y="4529540"/>
            <a:ext cx="584825" cy="365125"/>
          </a:xfrm>
        </p:spPr>
        <p:txBody>
          <a:bodyPr>
            <a:normAutofit/>
          </a:bodyPr>
          <a:lstStyle/>
          <a:p>
            <a:pPr>
              <a:lnSpc>
                <a:spcPct val="90000"/>
              </a:lnSpc>
              <a:spcAft>
                <a:spcPts val="600"/>
              </a:spcAft>
            </a:pPr>
            <a:fld id="{89913294-7494-4568-88AD-13F8118D4DD3}" type="slidenum">
              <a:rPr lang="fr-CA" sz="1900" smtClean="0"/>
              <a:pPr>
                <a:lnSpc>
                  <a:spcPct val="90000"/>
                </a:lnSpc>
                <a:spcAft>
                  <a:spcPts val="600"/>
                </a:spcAft>
              </a:pPr>
              <a:t>1</a:t>
            </a:fld>
            <a:endParaRPr lang="fr-CA" sz="1900"/>
          </a:p>
        </p:txBody>
      </p:sp>
    </p:spTree>
  </p:cSld>
  <p:clrMapOvr>
    <a:masterClrMapping/>
  </p:clrMapOvr>
  <p:transition spd="med">
    <p:wipe dir="r"/>
    <p:sndAc>
      <p:stSnd>
        <p:snd r:embed="rId3" name="breez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A1F79-6530-4499-8479-EC9297E0A763}"/>
              </a:ext>
            </a:extLst>
          </p:cNvPr>
          <p:cNvSpPr>
            <a:spLocks noGrp="1"/>
          </p:cNvSpPr>
          <p:nvPr>
            <p:ph type="title"/>
          </p:nvPr>
        </p:nvSpPr>
        <p:spPr>
          <a:xfrm>
            <a:off x="1942415" y="332656"/>
            <a:ext cx="6591985" cy="2232248"/>
          </a:xfrm>
        </p:spPr>
        <p:txBody>
          <a:bodyPr>
            <a:normAutofit fontScale="90000"/>
          </a:bodyPr>
          <a:lstStyle/>
          <a:p>
            <a:br>
              <a:rPr lang="fr-CA" dirty="0"/>
            </a:br>
            <a:br>
              <a:rPr lang="fr-CA" dirty="0"/>
            </a:br>
            <a:br>
              <a:rPr lang="fr-CA" dirty="0"/>
            </a:br>
            <a:br>
              <a:rPr lang="fr-CA" dirty="0"/>
            </a:br>
            <a:r>
              <a:rPr lang="fr-CA" dirty="0"/>
              <a:t>Pouvoirs du Conseil des gouverneurs (CGV) – retrouvés dans la </a:t>
            </a:r>
            <a:r>
              <a:rPr lang="fr-CA" i="1" dirty="0"/>
              <a:t>Loi sur l’Université de Moncton</a:t>
            </a:r>
          </a:p>
        </p:txBody>
      </p:sp>
      <p:sp>
        <p:nvSpPr>
          <p:cNvPr id="3" name="Espace réservé du texte 2">
            <a:extLst>
              <a:ext uri="{FF2B5EF4-FFF2-40B4-BE49-F238E27FC236}">
                <a16:creationId xmlns:a16="http://schemas.microsoft.com/office/drawing/2014/main" id="{FA1A130D-1565-426F-AC4C-0B92374A3558}"/>
              </a:ext>
            </a:extLst>
          </p:cNvPr>
          <p:cNvSpPr>
            <a:spLocks noGrp="1"/>
          </p:cNvSpPr>
          <p:nvPr>
            <p:ph type="body" idx="1"/>
          </p:nvPr>
        </p:nvSpPr>
        <p:spPr/>
        <p:txBody>
          <a:bodyPr/>
          <a:lstStyle/>
          <a:p>
            <a:endParaRPr lang="fr-CA" dirty="0"/>
          </a:p>
          <a:p>
            <a:endParaRPr lang="fr-CA" dirty="0"/>
          </a:p>
        </p:txBody>
      </p:sp>
      <p:sp>
        <p:nvSpPr>
          <p:cNvPr id="4" name="Espace réservé du numéro de diapositive 3">
            <a:extLst>
              <a:ext uri="{FF2B5EF4-FFF2-40B4-BE49-F238E27FC236}">
                <a16:creationId xmlns:a16="http://schemas.microsoft.com/office/drawing/2014/main" id="{B8D90E9A-3E73-4F28-A291-25C1DA4CFCD9}"/>
              </a:ext>
            </a:extLst>
          </p:cNvPr>
          <p:cNvSpPr>
            <a:spLocks noGrp="1"/>
          </p:cNvSpPr>
          <p:nvPr>
            <p:ph type="sldNum" sz="quarter" idx="12"/>
          </p:nvPr>
        </p:nvSpPr>
        <p:spPr/>
        <p:txBody>
          <a:bodyPr/>
          <a:lstStyle/>
          <a:p>
            <a:fld id="{89913294-7494-4568-88AD-13F8118D4DD3}" type="slidenum">
              <a:rPr lang="fr-CA" smtClean="0"/>
              <a:pPr/>
              <a:t>10</a:t>
            </a:fld>
            <a:endParaRPr lang="fr-CA"/>
          </a:p>
        </p:txBody>
      </p:sp>
      <p:sp>
        <p:nvSpPr>
          <p:cNvPr id="5" name="Rectangle 4">
            <a:extLst>
              <a:ext uri="{FF2B5EF4-FFF2-40B4-BE49-F238E27FC236}">
                <a16:creationId xmlns:a16="http://schemas.microsoft.com/office/drawing/2014/main" id="{A238A0B7-160D-46E7-8DC8-C9E8A9D5EAA3}"/>
              </a:ext>
            </a:extLst>
          </p:cNvPr>
          <p:cNvSpPr/>
          <p:nvPr/>
        </p:nvSpPr>
        <p:spPr>
          <a:xfrm>
            <a:off x="1652423" y="2828836"/>
            <a:ext cx="6591985" cy="2862322"/>
          </a:xfrm>
          <a:prstGeom prst="rect">
            <a:avLst/>
          </a:prstGeom>
        </p:spPr>
        <p:txBody>
          <a:bodyPr wrap="square">
            <a:spAutoFit/>
          </a:bodyPr>
          <a:lstStyle/>
          <a:p>
            <a:endParaRPr lang="fr-CA" dirty="0"/>
          </a:p>
          <a:p>
            <a:pPr marL="342900" indent="-342900">
              <a:buFont typeface="Arial" panose="020B0604020202020204" pitchFamily="34" charset="0"/>
              <a:buChar char="•"/>
            </a:pPr>
            <a:r>
              <a:rPr lang="fr-CA" dirty="0"/>
              <a:t>Pouvoir de nomination du  recteur et vice-chancelier</a:t>
            </a:r>
          </a:p>
          <a:p>
            <a:pPr marL="342900" indent="-342900">
              <a:buFont typeface="Arial" panose="020B0604020202020204" pitchFamily="34" charset="0"/>
              <a:buChar char="•"/>
            </a:pPr>
            <a:r>
              <a:rPr lang="fr-CA" dirty="0"/>
              <a:t>Pouvoir de nomination des vice-recteurs</a:t>
            </a:r>
          </a:p>
          <a:p>
            <a:pPr marL="342900" indent="-342900">
              <a:buFont typeface="Arial" panose="020B0604020202020204" pitchFamily="34" charset="0"/>
              <a:buChar char="•"/>
            </a:pPr>
            <a:r>
              <a:rPr lang="fr-CA" dirty="0"/>
              <a:t>Pouvoir de nomination du chancelier</a:t>
            </a:r>
          </a:p>
          <a:p>
            <a:pPr marL="342900" indent="-342900">
              <a:buFont typeface="Arial" panose="020B0604020202020204" pitchFamily="34" charset="0"/>
              <a:buChar char="•"/>
            </a:pPr>
            <a:r>
              <a:rPr lang="fr-CA" dirty="0"/>
              <a:t>Pouvoir de nomination des employées et employés supérieurs</a:t>
            </a:r>
          </a:p>
          <a:p>
            <a:pPr marL="342900" indent="-342900">
              <a:buFont typeface="Arial" panose="020B0604020202020204" pitchFamily="34" charset="0"/>
              <a:buChar char="•"/>
            </a:pPr>
            <a:r>
              <a:rPr lang="fr-CA" dirty="0"/>
              <a:t>Établir ou modifier les règlements administratifs-statuts</a:t>
            </a:r>
          </a:p>
          <a:p>
            <a:pPr marL="342900" indent="-342900">
              <a:buFont typeface="Arial" panose="020B0604020202020204" pitchFamily="34" charset="0"/>
              <a:buChar char="•"/>
            </a:pPr>
            <a:r>
              <a:rPr lang="fr-CA" dirty="0"/>
              <a:t>Approuver  ou refuser la création d’un programme pour des raisons financières seulement</a:t>
            </a:r>
          </a:p>
          <a:p>
            <a:endParaRPr lang="fr-CA" dirty="0"/>
          </a:p>
        </p:txBody>
      </p:sp>
    </p:spTree>
    <p:extLst>
      <p:ext uri="{BB962C8B-B14F-4D97-AF65-F5344CB8AC3E}">
        <p14:creationId xmlns:p14="http://schemas.microsoft.com/office/powerpoint/2010/main" val="21279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solidFill>
                  <a:schemeClr val="accent1">
                    <a:lumMod val="75000"/>
                  </a:schemeClr>
                </a:solidFill>
              </a:rPr>
              <a:t>Conseil des gouverneurs (CGV)</a:t>
            </a:r>
          </a:p>
        </p:txBody>
      </p:sp>
      <p:sp>
        <p:nvSpPr>
          <p:cNvPr id="3" name="Espace réservé du contenu 2"/>
          <p:cNvSpPr>
            <a:spLocks noGrp="1"/>
          </p:cNvSpPr>
          <p:nvPr>
            <p:ph idx="1"/>
          </p:nvPr>
        </p:nvSpPr>
        <p:spPr>
          <a:xfrm>
            <a:off x="1942415" y="1905000"/>
            <a:ext cx="6591985" cy="4006222"/>
          </a:xfrm>
        </p:spPr>
        <p:txBody>
          <a:bodyPr>
            <a:normAutofit fontScale="25000" lnSpcReduction="20000"/>
          </a:bodyPr>
          <a:lstStyle/>
          <a:p>
            <a:pPr>
              <a:buNone/>
            </a:pPr>
            <a:r>
              <a:rPr lang="fr-CA" sz="5600" dirty="0"/>
              <a:t>COMPOSITION :   </a:t>
            </a:r>
            <a:r>
              <a:rPr lang="fr-CA" sz="5600" dirty="0">
                <a:solidFill>
                  <a:srgbClr val="FF0000"/>
                </a:solidFill>
              </a:rPr>
              <a:t>10 élus ou nommés par concours </a:t>
            </a:r>
            <a:r>
              <a:rPr lang="fr-CA" sz="5600" dirty="0"/>
              <a:t>; 13  nommés par CGV                                             	                       </a:t>
            </a:r>
            <a:r>
              <a:rPr lang="fr-CA" sz="5600" dirty="0">
                <a:solidFill>
                  <a:srgbClr val="0070C0"/>
                </a:solidFill>
              </a:rPr>
              <a:t>4 nommés par </a:t>
            </a:r>
            <a:r>
              <a:rPr lang="fr-CA" sz="5600" dirty="0" err="1">
                <a:solidFill>
                  <a:srgbClr val="0070C0"/>
                </a:solidFill>
              </a:rPr>
              <a:t>Lieutenante-gouverneure</a:t>
            </a:r>
            <a:endParaRPr lang="fr-CA" sz="5600" dirty="0">
              <a:solidFill>
                <a:srgbClr val="0070C0"/>
              </a:solidFill>
            </a:endParaRPr>
          </a:p>
          <a:p>
            <a:pPr>
              <a:buNone/>
            </a:pPr>
            <a:endParaRPr lang="fr-CA" sz="5600" u="sng" dirty="0"/>
          </a:p>
          <a:p>
            <a:pPr>
              <a:buNone/>
            </a:pPr>
            <a:r>
              <a:rPr lang="fr-CA" sz="5600" u="sng" dirty="0"/>
              <a:t>27 membres votants</a:t>
            </a:r>
          </a:p>
          <a:p>
            <a:pPr>
              <a:buNone/>
            </a:pPr>
            <a:r>
              <a:rPr lang="fr-CA" sz="5600" dirty="0"/>
              <a:t>		Le Chancelier ; </a:t>
            </a:r>
            <a:r>
              <a:rPr lang="fr-CA" sz="5600" dirty="0">
                <a:solidFill>
                  <a:srgbClr val="FF0000"/>
                </a:solidFill>
              </a:rPr>
              <a:t>le Recteur et vice-chancelier</a:t>
            </a:r>
          </a:p>
          <a:p>
            <a:pPr>
              <a:buNone/>
            </a:pPr>
            <a:r>
              <a:rPr lang="fr-CA" sz="5600" dirty="0"/>
              <a:t>		6 membres (NO, NE, SE) nommés par Conseil des gouverneurs</a:t>
            </a:r>
          </a:p>
          <a:p>
            <a:pPr>
              <a:buNone/>
            </a:pPr>
            <a:r>
              <a:rPr lang="fr-CA" sz="5600" dirty="0"/>
              <a:t>		4 membres hors N.-B. nommés par Conseil des gouverneurs</a:t>
            </a:r>
          </a:p>
          <a:p>
            <a:pPr>
              <a:buNone/>
            </a:pPr>
            <a:r>
              <a:rPr lang="fr-CA" sz="5600" dirty="0"/>
              <a:t>		</a:t>
            </a:r>
            <a:r>
              <a:rPr lang="fr-CA" sz="5600" dirty="0">
                <a:solidFill>
                  <a:srgbClr val="FF0000"/>
                </a:solidFill>
              </a:rPr>
              <a:t>3 membres élus du corps professoral</a:t>
            </a:r>
          </a:p>
          <a:p>
            <a:pPr>
              <a:buNone/>
            </a:pPr>
            <a:r>
              <a:rPr lang="fr-CA" sz="5600" dirty="0"/>
              <a:t>		</a:t>
            </a:r>
            <a:r>
              <a:rPr lang="fr-CA" sz="5600" dirty="0">
                <a:solidFill>
                  <a:srgbClr val="FF0000"/>
                </a:solidFill>
              </a:rPr>
              <a:t>3 membres élus du corps étudiant</a:t>
            </a:r>
          </a:p>
          <a:p>
            <a:pPr>
              <a:buNone/>
            </a:pPr>
            <a:r>
              <a:rPr lang="fr-CA" sz="5600" dirty="0"/>
              <a:t>		</a:t>
            </a:r>
            <a:r>
              <a:rPr lang="fr-CA" sz="5600" dirty="0">
                <a:solidFill>
                  <a:srgbClr val="FF0000"/>
                </a:solidFill>
              </a:rPr>
              <a:t>3 membres élus par les Anciens, Anciennes et amis</a:t>
            </a:r>
          </a:p>
          <a:p>
            <a:pPr>
              <a:buNone/>
            </a:pPr>
            <a:r>
              <a:rPr lang="fr-CA" sz="5600" dirty="0"/>
              <a:t>		</a:t>
            </a:r>
            <a:r>
              <a:rPr lang="fr-CA" sz="5600" dirty="0">
                <a:solidFill>
                  <a:srgbClr val="0070C0"/>
                </a:solidFill>
              </a:rPr>
              <a:t>3 membres (NO, NE, SE) nommés par Lieutenant-gouverneur</a:t>
            </a:r>
          </a:p>
          <a:p>
            <a:pPr>
              <a:buNone/>
            </a:pPr>
            <a:r>
              <a:rPr lang="fr-CA" sz="5600" dirty="0"/>
              <a:t>		3 membres (hors NO, NE, SE)  </a:t>
            </a:r>
            <a:r>
              <a:rPr lang="fr-CA" sz="5600" dirty="0">
                <a:solidFill>
                  <a:srgbClr val="0070C0"/>
                </a:solidFill>
              </a:rPr>
              <a:t>dont 1 nommé par Lieutenant-             	gouverneur</a:t>
            </a:r>
            <a:r>
              <a:rPr lang="fr-CA" sz="5600" dirty="0"/>
              <a:t> ; 2 nommés par le Conseil des gouverneurs</a:t>
            </a:r>
          </a:p>
          <a:p>
            <a:pPr>
              <a:buNone/>
            </a:pPr>
            <a:endParaRPr lang="fr-CA" sz="5600" u="sng" dirty="0"/>
          </a:p>
          <a:p>
            <a:pPr>
              <a:buNone/>
            </a:pPr>
            <a:r>
              <a:rPr lang="fr-CA" sz="5600" u="sng" dirty="0"/>
              <a:t>7 membres non-votants</a:t>
            </a:r>
            <a:endParaRPr lang="fr-CA" sz="5600" dirty="0"/>
          </a:p>
          <a:p>
            <a:pPr>
              <a:buNone/>
            </a:pPr>
            <a:r>
              <a:rPr lang="fr-CA" sz="5600" dirty="0"/>
              <a:t>	Vice-recteurs, Vice-rectrice, Secrétaire générale, Secrétaire de direction, Directrice par intérim des communications, affaires publiques et marketing</a:t>
            </a:r>
          </a:p>
          <a:p>
            <a:pPr>
              <a:buNone/>
            </a:pPr>
            <a:r>
              <a:rPr lang="fr-CA" sz="5600" dirty="0"/>
              <a:t> </a:t>
            </a:r>
          </a:p>
        </p:txBody>
      </p:sp>
      <p:sp>
        <p:nvSpPr>
          <p:cNvPr id="4" name="Espace réservé du numéro de diapositive 3"/>
          <p:cNvSpPr>
            <a:spLocks noGrp="1"/>
          </p:cNvSpPr>
          <p:nvPr>
            <p:ph type="sldNum" sz="quarter" idx="12"/>
          </p:nvPr>
        </p:nvSpPr>
        <p:spPr/>
        <p:txBody>
          <a:bodyPr>
            <a:normAutofit fontScale="92500" lnSpcReduction="10000"/>
          </a:bodyPr>
          <a:lstStyle/>
          <a:p>
            <a:fld id="{89913294-7494-4568-88AD-13F8118D4DD3}" type="slidenum">
              <a:rPr lang="fr-CA" smtClean="0"/>
              <a:pPr/>
              <a:t>11</a:t>
            </a:fld>
            <a:endParaRPr lang="fr-CA"/>
          </a:p>
        </p:txBody>
      </p:sp>
    </p:spTree>
  </p:cSld>
  <p:clrMapOvr>
    <a:masterClrMapping/>
  </p:clrMapOvr>
  <p:transition>
    <p:cut thruBlk="1"/>
    <p:sndAc>
      <p:stSnd>
        <p:snd r:embed="rId3" name="whoosh.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6B999-9206-4DD5-89CB-7FD330C097AF}"/>
              </a:ext>
            </a:extLst>
          </p:cNvPr>
          <p:cNvSpPr>
            <a:spLocks noGrp="1"/>
          </p:cNvSpPr>
          <p:nvPr>
            <p:ph type="title"/>
          </p:nvPr>
        </p:nvSpPr>
        <p:spPr/>
        <p:txBody>
          <a:bodyPr/>
          <a:lstStyle/>
          <a:p>
            <a:r>
              <a:rPr lang="fr-CA" dirty="0"/>
              <a:t>Dossiers de l’heure</a:t>
            </a:r>
          </a:p>
        </p:txBody>
      </p:sp>
      <p:sp>
        <p:nvSpPr>
          <p:cNvPr id="3" name="Espace réservé du contenu 2">
            <a:extLst>
              <a:ext uri="{FF2B5EF4-FFF2-40B4-BE49-F238E27FC236}">
                <a16:creationId xmlns:a16="http://schemas.microsoft.com/office/drawing/2014/main" id="{9FAEA0C1-6CC4-4FCB-AB35-5BECC72FC525}"/>
              </a:ext>
            </a:extLst>
          </p:cNvPr>
          <p:cNvSpPr>
            <a:spLocks noGrp="1"/>
          </p:cNvSpPr>
          <p:nvPr>
            <p:ph idx="1"/>
          </p:nvPr>
        </p:nvSpPr>
        <p:spPr/>
        <p:txBody>
          <a:bodyPr>
            <a:normAutofit lnSpcReduction="10000"/>
          </a:bodyPr>
          <a:lstStyle/>
          <a:p>
            <a:pPr>
              <a:buFont typeface="Wingdings" panose="05000000000000000000" pitchFamily="2" charset="2"/>
              <a:buChar char="Ø"/>
            </a:pPr>
            <a:r>
              <a:rPr lang="fr-CA" dirty="0"/>
              <a:t>COVID-19 et impacts sur les ressources financières</a:t>
            </a:r>
          </a:p>
          <a:p>
            <a:pPr>
              <a:buFont typeface="Wingdings" panose="05000000000000000000" pitchFamily="2" charset="2"/>
              <a:buChar char="Ø"/>
            </a:pPr>
            <a:r>
              <a:rPr lang="fr-CA" dirty="0"/>
              <a:t>Plan de redressement financier adopté (sept.2020)</a:t>
            </a:r>
          </a:p>
          <a:p>
            <a:pPr>
              <a:buFont typeface="Wingdings" panose="05000000000000000000" pitchFamily="2" charset="2"/>
              <a:buChar char="Ø"/>
            </a:pPr>
            <a:r>
              <a:rPr lang="fr-CA" dirty="0"/>
              <a:t>Relations gouvernementales </a:t>
            </a:r>
          </a:p>
          <a:p>
            <a:pPr>
              <a:buFont typeface="Wingdings" panose="05000000000000000000" pitchFamily="2" charset="2"/>
              <a:buChar char="Ø"/>
            </a:pPr>
            <a:r>
              <a:rPr lang="fr-CA" dirty="0"/>
              <a:t>Fin de la campagne </a:t>
            </a:r>
            <a:r>
              <a:rPr lang="fr-CA" i="1" dirty="0"/>
              <a:t>Évolution</a:t>
            </a:r>
            <a:r>
              <a:rPr lang="fr-CA" dirty="0"/>
              <a:t> (58 M$) - Suivis</a:t>
            </a:r>
          </a:p>
          <a:p>
            <a:pPr>
              <a:buFont typeface="Wingdings" panose="05000000000000000000" pitchFamily="2" charset="2"/>
              <a:buChar char="Ø"/>
            </a:pPr>
            <a:r>
              <a:rPr lang="fr-CA" dirty="0"/>
              <a:t>Nouveau plan stratégique de l’UdeM – projet en développement</a:t>
            </a:r>
          </a:p>
          <a:p>
            <a:pPr>
              <a:buFont typeface="Wingdings" panose="05000000000000000000" pitchFamily="2" charset="2"/>
              <a:buChar char="Ø"/>
            </a:pPr>
            <a:r>
              <a:rPr lang="fr-CA" dirty="0"/>
              <a:t>Poste de l’</a:t>
            </a:r>
            <a:r>
              <a:rPr lang="fr-CA" dirty="0" err="1"/>
              <a:t>ombud</a:t>
            </a:r>
            <a:r>
              <a:rPr lang="fr-CA" dirty="0"/>
              <a:t> (en cours) – </a:t>
            </a:r>
            <a:r>
              <a:rPr lang="fr-CA" dirty="0" err="1"/>
              <a:t>ombud</a:t>
            </a:r>
            <a:r>
              <a:rPr lang="fr-CA" dirty="0"/>
              <a:t> relève du Conseil</a:t>
            </a:r>
          </a:p>
          <a:p>
            <a:pPr>
              <a:buFont typeface="Wingdings" panose="05000000000000000000" pitchFamily="2" charset="2"/>
              <a:buChar char="Ø"/>
            </a:pPr>
            <a:r>
              <a:rPr lang="fr-CA" dirty="0"/>
              <a:t>Convention collective – Professeurs – Moncton – négociations seront entreprises au cours de la prochaine année</a:t>
            </a:r>
          </a:p>
          <a:p>
            <a:pPr>
              <a:buFont typeface="Wingdings" panose="05000000000000000000" pitchFamily="2" charset="2"/>
              <a:buChar char="Ø"/>
            </a:pPr>
            <a:endParaRPr lang="fr-CA" dirty="0"/>
          </a:p>
          <a:p>
            <a:pPr>
              <a:buFont typeface="Wingdings" panose="05000000000000000000" pitchFamily="2" charset="2"/>
              <a:buChar char="Ø"/>
            </a:pPr>
            <a:endParaRPr lang="fr-CA" dirty="0"/>
          </a:p>
        </p:txBody>
      </p:sp>
      <p:sp>
        <p:nvSpPr>
          <p:cNvPr id="4" name="Espace réservé du numéro de diapositive 3">
            <a:extLst>
              <a:ext uri="{FF2B5EF4-FFF2-40B4-BE49-F238E27FC236}">
                <a16:creationId xmlns:a16="http://schemas.microsoft.com/office/drawing/2014/main" id="{96B3C067-6DD8-4521-A9DE-F5355519EFC7}"/>
              </a:ext>
            </a:extLst>
          </p:cNvPr>
          <p:cNvSpPr>
            <a:spLocks noGrp="1"/>
          </p:cNvSpPr>
          <p:nvPr>
            <p:ph type="sldNum" sz="quarter" idx="12"/>
          </p:nvPr>
        </p:nvSpPr>
        <p:spPr/>
        <p:txBody>
          <a:bodyPr/>
          <a:lstStyle/>
          <a:p>
            <a:fld id="{89913294-7494-4568-88AD-13F8118D4DD3}" type="slidenum">
              <a:rPr lang="fr-CA" smtClean="0"/>
              <a:pPr/>
              <a:t>12</a:t>
            </a:fld>
            <a:endParaRPr lang="fr-CA"/>
          </a:p>
        </p:txBody>
      </p:sp>
    </p:spTree>
    <p:extLst>
      <p:ext uri="{BB962C8B-B14F-4D97-AF65-F5344CB8AC3E}">
        <p14:creationId xmlns:p14="http://schemas.microsoft.com/office/powerpoint/2010/main" val="61232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a:t>COMITÉS  PERMANENTS </a:t>
            </a:r>
            <a:br>
              <a:rPr lang="fr-CA" dirty="0"/>
            </a:br>
            <a:r>
              <a:rPr lang="fr-CA" dirty="0"/>
              <a:t>DU CONSEIL</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172289010"/>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normAutofit fontScale="92500" lnSpcReduction="10000"/>
          </a:bodyPr>
          <a:lstStyle/>
          <a:p>
            <a:fld id="{89913294-7494-4568-88AD-13F8118D4DD3}" type="slidenum">
              <a:rPr lang="fr-CA" smtClean="0"/>
              <a:pPr/>
              <a:t>13</a:t>
            </a:fld>
            <a:endParaRPr lang="fr-CA"/>
          </a:p>
        </p:txBody>
      </p:sp>
    </p:spTree>
  </p:cSld>
  <p:clrMapOvr>
    <a:masterClrMapping/>
  </p:clrMapOvr>
  <p:transition>
    <p:wipe dir="u"/>
    <p:sndAc>
      <p:stSnd>
        <p:snd r:embed="rId2" name="breeze.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8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 name="Rectangle 102">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Picture 2" descr="C:\Users\castonl\AppData\Local\Microsoft\Windows\Temporary Internet Files\Content.IE5\33K45HUF\MP90040226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93" b="2173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 name="Freeform: Shape 104">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6456783"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695058">
              <a:alpha val="94000"/>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re 1"/>
          <p:cNvSpPr>
            <a:spLocks noGrp="1"/>
          </p:cNvSpPr>
          <p:nvPr>
            <p:ph type="title"/>
          </p:nvPr>
        </p:nvSpPr>
        <p:spPr>
          <a:xfrm>
            <a:off x="812799" y="3889218"/>
            <a:ext cx="4776234" cy="1032094"/>
          </a:xfrm>
        </p:spPr>
        <p:txBody>
          <a:bodyPr vert="horz" lIns="91440" tIns="45720" rIns="91440" bIns="45720" rtlCol="0" anchor="b">
            <a:normAutofit/>
          </a:bodyPr>
          <a:lstStyle/>
          <a:p>
            <a:r>
              <a:rPr lang="en-US" sz="3600">
                <a:solidFill>
                  <a:srgbClr val="FEFFFF"/>
                </a:solidFill>
              </a:rPr>
              <a:t>SÉNAT ACADÉMIQUE</a:t>
            </a:r>
          </a:p>
        </p:txBody>
      </p:sp>
      <p:sp>
        <p:nvSpPr>
          <p:cNvPr id="3" name="Espace réservé du texte 2"/>
          <p:cNvSpPr>
            <a:spLocks noGrp="1"/>
          </p:cNvSpPr>
          <p:nvPr>
            <p:ph type="body" idx="1"/>
          </p:nvPr>
        </p:nvSpPr>
        <p:spPr>
          <a:xfrm>
            <a:off x="812799" y="4944531"/>
            <a:ext cx="4776234" cy="524935"/>
          </a:xfrm>
        </p:spPr>
        <p:txBody>
          <a:bodyPr vert="horz" lIns="91440" tIns="45720" rIns="91440" bIns="45720" rtlCol="0" anchor="t">
            <a:normAutofit/>
          </a:bodyPr>
          <a:lstStyle/>
          <a:p>
            <a:r>
              <a:rPr lang="en-US" sz="1800">
                <a:solidFill>
                  <a:srgbClr val="FEFFFF"/>
                </a:solidFill>
              </a:rPr>
              <a:t>Sénat académique et ses comités</a:t>
            </a:r>
          </a:p>
        </p:txBody>
      </p:sp>
      <p:sp>
        <p:nvSpPr>
          <p:cNvPr id="4" name="Espace réservé du numéro de diapositive 3"/>
          <p:cNvSpPr>
            <a:spLocks noGrp="1"/>
          </p:cNvSpPr>
          <p:nvPr>
            <p:ph type="sldNum" sz="quarter" idx="12"/>
          </p:nvPr>
        </p:nvSpPr>
        <p:spPr>
          <a:xfrm>
            <a:off x="227406" y="4478737"/>
            <a:ext cx="584825" cy="365125"/>
          </a:xfrm>
        </p:spPr>
        <p:txBody>
          <a:bodyPr vert="horz" lIns="91440" tIns="45720" rIns="91440" bIns="45720" rtlCol="0" anchor="ctr">
            <a:normAutofit/>
          </a:bodyPr>
          <a:lstStyle/>
          <a:p>
            <a:pPr defTabSz="914400">
              <a:lnSpc>
                <a:spcPct val="90000"/>
              </a:lnSpc>
              <a:spcAft>
                <a:spcPts val="600"/>
              </a:spcAft>
            </a:pPr>
            <a:fld id="{89913294-7494-4568-88AD-13F8118D4DD3}" type="slidenum">
              <a:rPr lang="en-US" sz="1900" smtClean="0"/>
              <a:pPr defTabSz="914400">
                <a:lnSpc>
                  <a:spcPct val="90000"/>
                </a:lnSpc>
                <a:spcAft>
                  <a:spcPts val="600"/>
                </a:spcAft>
              </a:pPr>
              <a:t>14</a:t>
            </a:fld>
            <a:endParaRPr lang="en-US" sz="1900"/>
          </a:p>
        </p:txBody>
      </p:sp>
    </p:spTree>
  </p:cSld>
  <p:clrMapOvr>
    <a:overrideClrMapping bg1="dk1" tx1="lt1" bg2="dk2" tx2="lt2" accent1="accent1" accent2="accent2" accent3="accent3" accent4="accent4" accent5="accent5" accent6="accent6" hlink="hlink" folHlink="folHlink"/>
  </p:clrMapOvr>
  <p:transition>
    <p:wipe dir="r"/>
    <p:sndAc>
      <p:stSnd>
        <p:snd r:embed="rId2" name="applause.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1">
                    <a:lumMod val="75000"/>
                  </a:schemeClr>
                </a:solidFill>
              </a:rPr>
              <a:t>SÉNAT ACADÉMIQUE (SAC)</a:t>
            </a:r>
          </a:p>
        </p:txBody>
      </p:sp>
      <p:sp>
        <p:nvSpPr>
          <p:cNvPr id="3" name="Espace réservé du contenu 2"/>
          <p:cNvSpPr>
            <a:spLocks noGrp="1"/>
          </p:cNvSpPr>
          <p:nvPr>
            <p:ph idx="1"/>
          </p:nvPr>
        </p:nvSpPr>
        <p:spPr/>
        <p:txBody>
          <a:bodyPr>
            <a:normAutofit fontScale="77500" lnSpcReduction="20000"/>
          </a:bodyPr>
          <a:lstStyle/>
          <a:p>
            <a:pPr>
              <a:buNone/>
            </a:pPr>
            <a:r>
              <a:rPr lang="fr-CA" u="sng" dirty="0">
                <a:solidFill>
                  <a:srgbClr val="0070C0"/>
                </a:solidFill>
              </a:rPr>
              <a:t>Faits saillants : Sénat académique</a:t>
            </a:r>
            <a:r>
              <a:rPr lang="fr-CA" dirty="0">
                <a:solidFill>
                  <a:srgbClr val="0070C0"/>
                </a:solidFill>
              </a:rPr>
              <a:t>           (Loi/art.7)</a:t>
            </a:r>
          </a:p>
          <a:p>
            <a:pPr>
              <a:buNone/>
            </a:pPr>
            <a:endParaRPr lang="fr-CA" dirty="0"/>
          </a:p>
          <a:p>
            <a:pPr>
              <a:buNone/>
            </a:pPr>
            <a:r>
              <a:rPr lang="fr-CA" dirty="0"/>
              <a:t>Président du Sénat académique : Dr Denis Prud’homme, recteur</a:t>
            </a:r>
          </a:p>
          <a:p>
            <a:pPr>
              <a:buNone/>
            </a:pPr>
            <a:r>
              <a:rPr lang="fr-CA" dirty="0"/>
              <a:t>Président d’assemblée : Prof. Jean-François Richard</a:t>
            </a:r>
          </a:p>
          <a:p>
            <a:pPr>
              <a:buNone/>
            </a:pPr>
            <a:r>
              <a:rPr lang="fr-CA" dirty="0"/>
              <a:t>Composition et profil du SAC : </a:t>
            </a:r>
          </a:p>
          <a:p>
            <a:pPr>
              <a:buNone/>
            </a:pPr>
            <a:r>
              <a:rPr lang="fr-CA" dirty="0"/>
              <a:t>	</a:t>
            </a:r>
            <a:r>
              <a:rPr lang="fr-CA" u="sng" dirty="0"/>
              <a:t>41 membres votants</a:t>
            </a:r>
          </a:p>
          <a:p>
            <a:pPr>
              <a:buNone/>
            </a:pPr>
            <a:r>
              <a:rPr lang="fr-CA" dirty="0"/>
              <a:t>		22 membres du corps professoral/directeurs d’école</a:t>
            </a:r>
          </a:p>
          <a:p>
            <a:pPr>
              <a:buNone/>
            </a:pPr>
            <a:r>
              <a:rPr lang="fr-CA" dirty="0"/>
              <a:t>		14 membres du corps administratif  (Recteur, VRER, Doyens)</a:t>
            </a:r>
          </a:p>
          <a:p>
            <a:pPr>
              <a:buNone/>
            </a:pPr>
            <a:r>
              <a:rPr lang="fr-CA" sz="1900" dirty="0"/>
              <a:t>		</a:t>
            </a:r>
            <a:r>
              <a:rPr lang="fr-CA" dirty="0"/>
              <a:t>05 membres du corps étudiant</a:t>
            </a:r>
          </a:p>
          <a:p>
            <a:pPr>
              <a:buNone/>
            </a:pPr>
            <a:r>
              <a:rPr lang="fr-CA" dirty="0"/>
              <a:t>	</a:t>
            </a:r>
            <a:r>
              <a:rPr lang="fr-CA" u="sng" dirty="0"/>
              <a:t>9</a:t>
            </a:r>
            <a:r>
              <a:rPr lang="fr-CA" sz="1800" u="sng" dirty="0"/>
              <a:t> membres non-votants</a:t>
            </a:r>
            <a:r>
              <a:rPr lang="fr-CA" sz="1800" dirty="0"/>
              <a:t> : Vice-recteurs, Secrétaire générale, Secrétaire d’assemblée, Directrice des communications, affaires publiques et marketing, Professeure à la retraite, Président d’assemblée, Vice-rectrice adjointe à l’enseignement et aux affaires professorales.</a:t>
            </a:r>
          </a:p>
        </p:txBody>
      </p:sp>
      <p:sp>
        <p:nvSpPr>
          <p:cNvPr id="4" name="Espace réservé du numéro de diapositive 3"/>
          <p:cNvSpPr>
            <a:spLocks noGrp="1"/>
          </p:cNvSpPr>
          <p:nvPr>
            <p:ph type="sldNum" sz="quarter" idx="12"/>
          </p:nvPr>
        </p:nvSpPr>
        <p:spPr/>
        <p:txBody>
          <a:bodyPr>
            <a:normAutofit fontScale="92500" lnSpcReduction="10000"/>
          </a:bodyPr>
          <a:lstStyle/>
          <a:p>
            <a:fld id="{89913294-7494-4568-88AD-13F8118D4DD3}" type="slidenum">
              <a:rPr lang="fr-CA" smtClean="0"/>
              <a:pPr/>
              <a:t>15</a:t>
            </a:fld>
            <a:endParaRPr lang="fr-CA"/>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134E7-E89E-4399-8CEB-74BB02B0C872}"/>
              </a:ext>
            </a:extLst>
          </p:cNvPr>
          <p:cNvSpPr>
            <a:spLocks noGrp="1"/>
          </p:cNvSpPr>
          <p:nvPr>
            <p:ph type="title"/>
          </p:nvPr>
        </p:nvSpPr>
        <p:spPr/>
        <p:txBody>
          <a:bodyPr/>
          <a:lstStyle/>
          <a:p>
            <a:r>
              <a:rPr lang="fr-CA" dirty="0"/>
              <a:t>Nature du Sénat académique</a:t>
            </a:r>
          </a:p>
        </p:txBody>
      </p:sp>
      <p:sp>
        <p:nvSpPr>
          <p:cNvPr id="3" name="Espace réservé du contenu 2">
            <a:extLst>
              <a:ext uri="{FF2B5EF4-FFF2-40B4-BE49-F238E27FC236}">
                <a16:creationId xmlns:a16="http://schemas.microsoft.com/office/drawing/2014/main" id="{6B475AB8-1BF8-4FC0-81CD-744479C74970}"/>
              </a:ext>
            </a:extLst>
          </p:cNvPr>
          <p:cNvSpPr>
            <a:spLocks noGrp="1"/>
          </p:cNvSpPr>
          <p:nvPr>
            <p:ph idx="1"/>
          </p:nvPr>
        </p:nvSpPr>
        <p:spPr/>
        <p:txBody>
          <a:bodyPr>
            <a:normAutofit lnSpcReduction="10000"/>
          </a:bodyPr>
          <a:lstStyle/>
          <a:p>
            <a:r>
              <a:rPr lang="fr-CA" dirty="0"/>
              <a:t>« Le Sénat est souverain dans son domaine. Il est l’organisme d’autorité qui exerce le contrôle sur l’académique, les études, l’enseignement et toutes les activités universitaires dans l’ensemble de chacune des parties de l’Université. </a:t>
            </a:r>
          </a:p>
          <a:p>
            <a:r>
              <a:rPr lang="fr-CA" dirty="0"/>
              <a:t>Le Sénat possède les pouvoirs de conduire, diriger et réglementer toutes les affaires de l’Université relatives à l’enseignement et à la recherche, notamment la planification, la création et la mise en œuvre des programmes, le choix du lieu où ils sont offerts , le contrôle de la qualité de l’enseignement et des programmes d’études, et la recherche de l’excellence universitaire. »  </a:t>
            </a:r>
            <a:r>
              <a:rPr lang="fr-CA" i="1" dirty="0"/>
              <a:t>Voir article 33 des Statuts</a:t>
            </a:r>
          </a:p>
        </p:txBody>
      </p:sp>
      <p:sp>
        <p:nvSpPr>
          <p:cNvPr id="4" name="Espace réservé du numéro de diapositive 3">
            <a:extLst>
              <a:ext uri="{FF2B5EF4-FFF2-40B4-BE49-F238E27FC236}">
                <a16:creationId xmlns:a16="http://schemas.microsoft.com/office/drawing/2014/main" id="{96B24D47-8FB1-4CAF-B655-7D422FCEBB74}"/>
              </a:ext>
            </a:extLst>
          </p:cNvPr>
          <p:cNvSpPr>
            <a:spLocks noGrp="1"/>
          </p:cNvSpPr>
          <p:nvPr>
            <p:ph type="sldNum" sz="quarter" idx="12"/>
          </p:nvPr>
        </p:nvSpPr>
        <p:spPr/>
        <p:txBody>
          <a:bodyPr/>
          <a:lstStyle/>
          <a:p>
            <a:fld id="{89913294-7494-4568-88AD-13F8118D4DD3}" type="slidenum">
              <a:rPr lang="fr-CA" smtClean="0"/>
              <a:pPr/>
              <a:t>16</a:t>
            </a:fld>
            <a:endParaRPr lang="fr-CA"/>
          </a:p>
        </p:txBody>
      </p:sp>
    </p:spTree>
    <p:extLst>
      <p:ext uri="{BB962C8B-B14F-4D97-AF65-F5344CB8AC3E}">
        <p14:creationId xmlns:p14="http://schemas.microsoft.com/office/powerpoint/2010/main" val="47111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solidFill>
                  <a:srgbClr val="002060"/>
                </a:solidFill>
              </a:rPr>
              <a:t>Comités du Sénat académique (SAC)</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947395731"/>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Espace réservé du numéro de diapositive 3"/>
          <p:cNvSpPr>
            <a:spLocks noGrp="1"/>
          </p:cNvSpPr>
          <p:nvPr>
            <p:ph type="sldNum" sz="quarter" idx="12"/>
          </p:nvPr>
        </p:nvSpPr>
        <p:spPr>
          <a:xfrm>
            <a:off x="8028384" y="5733256"/>
            <a:ext cx="609600" cy="521208"/>
          </a:xfrm>
        </p:spPr>
        <p:txBody>
          <a:bodyPr/>
          <a:lstStyle/>
          <a:p>
            <a:fld id="{89913294-7494-4568-88AD-13F8118D4DD3}" type="slidenum">
              <a:rPr lang="fr-CA" smtClean="0"/>
              <a:pPr/>
              <a:t>17</a:t>
            </a:fld>
            <a:endParaRPr lang="fr-CA"/>
          </a:p>
        </p:txBody>
      </p:sp>
    </p:spTree>
  </p:cSld>
  <p:clrMapOvr>
    <a:masterClrMapping/>
  </p:clrMapOvr>
  <p:transition>
    <p:sndAc>
      <p:stSnd>
        <p:snd r:embed="rId3" name="bomb.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solidFill>
                  <a:schemeClr val="accent1">
                    <a:lumMod val="75000"/>
                  </a:schemeClr>
                </a:solidFill>
              </a:rPr>
              <a:t>Compétences exclusives du </a:t>
            </a:r>
            <a:r>
              <a:rPr lang="fr-CA" dirty="0">
                <a:solidFill>
                  <a:srgbClr val="00B0F0"/>
                </a:solidFill>
              </a:rPr>
              <a:t>Sénat</a:t>
            </a:r>
          </a:p>
        </p:txBody>
      </p:sp>
      <p:sp>
        <p:nvSpPr>
          <p:cNvPr id="3" name="Espace réservé du contenu 2"/>
          <p:cNvSpPr>
            <a:spLocks noGrp="1"/>
          </p:cNvSpPr>
          <p:nvPr>
            <p:ph idx="1"/>
          </p:nvPr>
        </p:nvSpPr>
        <p:spPr/>
        <p:txBody>
          <a:bodyPr>
            <a:normAutofit fontScale="92500" lnSpcReduction="10000"/>
          </a:bodyPr>
          <a:lstStyle/>
          <a:p>
            <a:r>
              <a:rPr lang="fr-CA" u="sng" dirty="0"/>
              <a:t>Attributions</a:t>
            </a:r>
            <a:r>
              <a:rPr lang="fr-CA" dirty="0"/>
              <a:t> (suite)</a:t>
            </a:r>
          </a:p>
          <a:p>
            <a:pPr>
              <a:buNone/>
            </a:pPr>
            <a:r>
              <a:rPr lang="fr-CA" u="sng" dirty="0">
                <a:solidFill>
                  <a:srgbClr val="0070C0"/>
                </a:solidFill>
              </a:rPr>
              <a:t>Le Sénat assume les responsabilités suivantes</a:t>
            </a:r>
            <a:r>
              <a:rPr lang="fr-CA" dirty="0">
                <a:solidFill>
                  <a:srgbClr val="0070C0"/>
                </a:solidFill>
              </a:rPr>
              <a:t> :</a:t>
            </a:r>
          </a:p>
          <a:p>
            <a:pPr>
              <a:buFont typeface="Wingdings" pitchFamily="2" charset="2"/>
              <a:buChar char="ü"/>
            </a:pPr>
            <a:r>
              <a:rPr lang="fr-CA" dirty="0"/>
              <a:t>Définir une politique générale de l’Université.</a:t>
            </a:r>
          </a:p>
          <a:p>
            <a:pPr>
              <a:buFont typeface="Wingdings" pitchFamily="2" charset="2"/>
              <a:buChar char="ü"/>
            </a:pPr>
            <a:r>
              <a:rPr lang="fr-CA" dirty="0"/>
              <a:t>Adopter les règlements pour améliorer le rendement universitaire.</a:t>
            </a:r>
          </a:p>
          <a:p>
            <a:pPr>
              <a:buFont typeface="Wingdings" pitchFamily="2" charset="2"/>
              <a:buChar char="ü"/>
            </a:pPr>
            <a:r>
              <a:rPr lang="fr-CA" dirty="0"/>
              <a:t>Recevoir les rapports de ses comités permanents.</a:t>
            </a:r>
          </a:p>
          <a:p>
            <a:pPr>
              <a:buFont typeface="Wingdings" pitchFamily="2" charset="2"/>
              <a:buChar char="ü"/>
            </a:pPr>
            <a:r>
              <a:rPr lang="fr-CA" dirty="0"/>
              <a:t>Établir une planification universitaire continue.</a:t>
            </a:r>
          </a:p>
          <a:p>
            <a:pPr>
              <a:buFont typeface="Wingdings" pitchFamily="2" charset="2"/>
              <a:buChar char="ü"/>
            </a:pPr>
            <a:r>
              <a:rPr lang="fr-CA" dirty="0"/>
              <a:t>Fixer les dates des collations.</a:t>
            </a:r>
          </a:p>
          <a:p>
            <a:pPr>
              <a:buFont typeface="Wingdings" pitchFamily="2" charset="2"/>
              <a:buChar char="ü"/>
            </a:pPr>
            <a:r>
              <a:rPr lang="fr-CA" dirty="0"/>
              <a:t>Exercer un droit de surveillance sur les activités universitaires (faculté, école, institut, département).</a:t>
            </a:r>
          </a:p>
          <a:p>
            <a:pPr>
              <a:buFont typeface="Wingdings" pitchFamily="2" charset="2"/>
              <a:buChar char="ü"/>
            </a:pPr>
            <a:r>
              <a:rPr lang="fr-CA" dirty="0"/>
              <a:t>Autres.</a:t>
            </a:r>
          </a:p>
        </p:txBody>
      </p:sp>
      <p:sp>
        <p:nvSpPr>
          <p:cNvPr id="4" name="Espace réservé du numéro de diapositive 3"/>
          <p:cNvSpPr>
            <a:spLocks noGrp="1"/>
          </p:cNvSpPr>
          <p:nvPr>
            <p:ph type="sldNum" sz="quarter" idx="12"/>
          </p:nvPr>
        </p:nvSpPr>
        <p:spPr/>
        <p:txBody>
          <a:bodyPr>
            <a:normAutofit fontScale="92500" lnSpcReduction="10000"/>
          </a:bodyPr>
          <a:lstStyle/>
          <a:p>
            <a:fld id="{89913294-7494-4568-88AD-13F8118D4DD3}" type="slidenum">
              <a:rPr lang="fr-CA" smtClean="0"/>
              <a:pPr/>
              <a:t>18</a:t>
            </a:fld>
            <a:endParaRPr lang="fr-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a:t>LE SYSTÈME BICAMÉRAL</a:t>
            </a:r>
            <a:br>
              <a:rPr lang="fr-CA" dirty="0"/>
            </a:br>
            <a:r>
              <a:rPr lang="fr-CA" sz="1800" dirty="0"/>
              <a:t>Système de gouvernance universitaire </a:t>
            </a:r>
            <a:br>
              <a:rPr lang="fr-CA" sz="1800" dirty="0"/>
            </a:br>
            <a:r>
              <a:rPr lang="fr-CA" sz="1800" dirty="0"/>
              <a:t>- les instances décisionnelles</a:t>
            </a:r>
          </a:p>
        </p:txBody>
      </p:sp>
      <p:sp>
        <p:nvSpPr>
          <p:cNvPr id="6" name="Espace réservé du texte 5"/>
          <p:cNvSpPr>
            <a:spLocks noGrp="1"/>
          </p:cNvSpPr>
          <p:nvPr>
            <p:ph type="body" idx="1"/>
          </p:nvPr>
        </p:nvSpPr>
        <p:spPr>
          <a:xfrm>
            <a:off x="-1836711" y="1905000"/>
            <a:ext cx="10366104" cy="897888"/>
          </a:xfrm>
        </p:spPr>
        <p:txBody>
          <a:bodyPr>
            <a:normAutofit/>
          </a:bodyPr>
          <a:lstStyle/>
          <a:p>
            <a:pPr algn="ctr">
              <a:lnSpc>
                <a:spcPct val="110000"/>
              </a:lnSpc>
            </a:pPr>
            <a:r>
              <a:rPr lang="fr-CA" b="1" dirty="0"/>
              <a:t>Conseil des gouverneurs</a:t>
            </a:r>
          </a:p>
        </p:txBody>
      </p:sp>
      <p:sp>
        <p:nvSpPr>
          <p:cNvPr id="4" name="Espace réservé du contenu 3"/>
          <p:cNvSpPr>
            <a:spLocks noGrp="1"/>
          </p:cNvSpPr>
          <p:nvPr>
            <p:ph sz="half" idx="2"/>
          </p:nvPr>
        </p:nvSpPr>
        <p:spPr>
          <a:xfrm>
            <a:off x="1942415" y="3068960"/>
            <a:ext cx="3197532" cy="2839631"/>
          </a:xfrm>
        </p:spPr>
        <p:txBody>
          <a:bodyPr>
            <a:normAutofit fontScale="70000" lnSpcReduction="20000"/>
          </a:bodyPr>
          <a:lstStyle/>
          <a:p>
            <a:pPr marL="457200" indent="-457200">
              <a:buFont typeface="+mj-lt"/>
              <a:buAutoNum type="arabicPeriod" startAt="2"/>
            </a:pPr>
            <a:r>
              <a:rPr lang="fr-CA" sz="2000" dirty="0"/>
              <a:t>Comité exécutif (CEX)</a:t>
            </a:r>
          </a:p>
          <a:p>
            <a:pPr marL="457200" indent="-457200">
              <a:buFont typeface="+mj-lt"/>
              <a:buAutoNum type="arabicPeriod" startAt="2"/>
            </a:pPr>
            <a:r>
              <a:rPr lang="fr-CA" dirty="0">
                <a:solidFill>
                  <a:schemeClr val="accent1">
                    <a:lumMod val="75000"/>
                  </a:schemeClr>
                </a:solidFill>
              </a:rPr>
              <a:t>Comité</a:t>
            </a:r>
            <a:r>
              <a:rPr lang="fr-CA" sz="2000" dirty="0">
                <a:solidFill>
                  <a:schemeClr val="accent1">
                    <a:lumMod val="75000"/>
                  </a:schemeClr>
                </a:solidFill>
              </a:rPr>
              <a:t> conjoint (CCJ)</a:t>
            </a:r>
          </a:p>
          <a:p>
            <a:pPr marL="457200" indent="-457200">
              <a:buFont typeface="+mj-lt"/>
              <a:buAutoNum type="arabicPeriod" startAt="2"/>
            </a:pPr>
            <a:r>
              <a:rPr lang="fr-CA" sz="2000" dirty="0"/>
              <a:t>Comité de gouvernance (CGN)</a:t>
            </a:r>
          </a:p>
          <a:p>
            <a:pPr marL="457200" indent="-457200">
              <a:buFont typeface="+mj-lt"/>
              <a:buAutoNum type="arabicPeriod" startAt="2"/>
            </a:pPr>
            <a:r>
              <a:rPr lang="fr-CA" sz="2000" dirty="0"/>
              <a:t>Comité de vérification (CVF)</a:t>
            </a:r>
          </a:p>
          <a:p>
            <a:pPr marL="457200" indent="-457200">
              <a:buFont typeface="+mj-lt"/>
              <a:buAutoNum type="arabicPeriod" startAt="2"/>
            </a:pPr>
            <a:r>
              <a:rPr lang="fr-CA" sz="2000" dirty="0"/>
              <a:t>Comité de finance (CFI)</a:t>
            </a:r>
          </a:p>
          <a:p>
            <a:pPr marL="457200" indent="-457200">
              <a:buFont typeface="+mj-lt"/>
              <a:buAutoNum type="arabicPeriod" startAt="2"/>
            </a:pPr>
            <a:r>
              <a:rPr lang="fr-CA" sz="2000" dirty="0"/>
              <a:t>Comité de placement (CPL)</a:t>
            </a:r>
          </a:p>
          <a:p>
            <a:pPr marL="0" indent="0">
              <a:buNone/>
            </a:pPr>
            <a:endParaRPr lang="fr-CA" sz="1800" i="1" dirty="0"/>
          </a:p>
          <a:p>
            <a:pPr>
              <a:buNone/>
            </a:pPr>
            <a:endParaRPr lang="fr-CA" sz="1800" i="1" dirty="0"/>
          </a:p>
          <a:p>
            <a:pPr>
              <a:buNone/>
            </a:pPr>
            <a:endParaRPr lang="fr-CA" dirty="0"/>
          </a:p>
        </p:txBody>
      </p:sp>
      <p:sp>
        <p:nvSpPr>
          <p:cNvPr id="7" name="Espace réservé du texte 6"/>
          <p:cNvSpPr>
            <a:spLocks noGrp="1"/>
          </p:cNvSpPr>
          <p:nvPr>
            <p:ph type="body" sz="quarter" idx="3"/>
          </p:nvPr>
        </p:nvSpPr>
        <p:spPr>
          <a:xfrm>
            <a:off x="5333714" y="1988840"/>
            <a:ext cx="3195679" cy="810820"/>
          </a:xfrm>
        </p:spPr>
        <p:txBody>
          <a:bodyPr/>
          <a:lstStyle/>
          <a:p>
            <a:pPr algn="ctr"/>
            <a:r>
              <a:rPr lang="fr-CA" b="1" dirty="0"/>
              <a:t>Sénat académique</a:t>
            </a:r>
          </a:p>
        </p:txBody>
      </p:sp>
      <p:sp>
        <p:nvSpPr>
          <p:cNvPr id="5" name="Espace réservé du contenu 4"/>
          <p:cNvSpPr>
            <a:spLocks noGrp="1"/>
          </p:cNvSpPr>
          <p:nvPr>
            <p:ph sz="quarter" idx="4"/>
          </p:nvPr>
        </p:nvSpPr>
        <p:spPr>
          <a:xfrm>
            <a:off x="5333715" y="3065732"/>
            <a:ext cx="3195680" cy="2839631"/>
          </a:xfrm>
        </p:spPr>
        <p:txBody>
          <a:bodyPr>
            <a:normAutofit fontScale="70000" lnSpcReduction="20000"/>
          </a:bodyPr>
          <a:lstStyle/>
          <a:p>
            <a:pPr marL="457200" indent="-457200">
              <a:buFont typeface="+mj-lt"/>
              <a:buAutoNum type="arabicPeriod" startAt="9"/>
            </a:pPr>
            <a:r>
              <a:rPr lang="fr-CA" sz="2000" dirty="0"/>
              <a:t>Bureau de direction (BDS)</a:t>
            </a:r>
          </a:p>
          <a:p>
            <a:pPr marL="457200" indent="-457200">
              <a:buFont typeface="+mj-lt"/>
              <a:buAutoNum type="arabicPeriod" startAt="9"/>
            </a:pPr>
            <a:r>
              <a:rPr lang="fr-CA" sz="2000" dirty="0">
                <a:solidFill>
                  <a:schemeClr val="accent1">
                    <a:lumMod val="75000"/>
                  </a:schemeClr>
                </a:solidFill>
              </a:rPr>
              <a:t>Comité conjoint (CCJ)</a:t>
            </a:r>
          </a:p>
          <a:p>
            <a:pPr marL="457200" indent="-457200">
              <a:buFont typeface="+mj-lt"/>
              <a:buAutoNum type="arabicPeriod" startAt="9"/>
            </a:pPr>
            <a:r>
              <a:rPr lang="fr-CA" sz="2000" dirty="0"/>
              <a:t>Comité des programmes (CPR)</a:t>
            </a:r>
          </a:p>
          <a:p>
            <a:pPr marL="457200" indent="-457200">
              <a:buFont typeface="+mj-lt"/>
              <a:buAutoNum type="arabicPeriod" startAt="9"/>
            </a:pPr>
            <a:r>
              <a:rPr lang="fr-CA" sz="2000" dirty="0"/>
              <a:t>Comité des grades honorifiques (CGH)</a:t>
            </a:r>
          </a:p>
          <a:p>
            <a:pPr marL="457200" indent="-457200">
              <a:buFont typeface="+mj-lt"/>
              <a:buAutoNum type="arabicPeriod" startAt="9"/>
            </a:pPr>
            <a:r>
              <a:rPr lang="fr-CA" sz="2000" dirty="0"/>
              <a:t>Comité d’attestation des études (CAE)</a:t>
            </a:r>
          </a:p>
          <a:p>
            <a:pPr marL="457200" indent="-457200">
              <a:buFont typeface="+mj-lt"/>
              <a:buAutoNum type="arabicPeriod" startAt="9"/>
            </a:pPr>
            <a:r>
              <a:rPr lang="fr-CA" sz="2000" dirty="0"/>
              <a:t>Comité d’appel (CAP)</a:t>
            </a:r>
          </a:p>
          <a:p>
            <a:pPr marL="457200" indent="-457200">
              <a:buFont typeface="+mj-lt"/>
              <a:buAutoNum type="arabicPeriod" startAt="9"/>
            </a:pPr>
            <a:r>
              <a:rPr lang="fr-CA" sz="2000" dirty="0"/>
              <a:t>Conseil de la langue française (CLF)</a:t>
            </a:r>
          </a:p>
        </p:txBody>
      </p:sp>
      <p:sp>
        <p:nvSpPr>
          <p:cNvPr id="3" name="Espace réservé du numéro de diapositive 2"/>
          <p:cNvSpPr>
            <a:spLocks noGrp="1"/>
          </p:cNvSpPr>
          <p:nvPr>
            <p:ph type="sldNum" sz="quarter" idx="12"/>
          </p:nvPr>
        </p:nvSpPr>
        <p:spPr/>
        <p:txBody>
          <a:bodyPr>
            <a:normAutofit fontScale="92500" lnSpcReduction="10000"/>
          </a:bodyPr>
          <a:lstStyle/>
          <a:p>
            <a:fld id="{89913294-7494-4568-88AD-13F8118D4DD3}" type="slidenum">
              <a:rPr lang="fr-CA" smtClean="0"/>
              <a:pPr/>
              <a:t>19</a:t>
            </a:fld>
            <a:endParaRPr lang="fr-CA"/>
          </a:p>
        </p:txBody>
      </p:sp>
    </p:spTree>
  </p:cSld>
  <p:clrMapOvr>
    <a:masterClrMapping/>
  </p:clrMapOvr>
  <p:transition spd="slow">
    <p:sndAc>
      <p:stSnd>
        <p:snd r:embed="rId2" name="drumroll.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mage 5" descr="Une image contenant texte&#10;&#10;Description générée automatiquement">
            <a:extLst>
              <a:ext uri="{FF2B5EF4-FFF2-40B4-BE49-F238E27FC236}">
                <a16:creationId xmlns:a16="http://schemas.microsoft.com/office/drawing/2014/main" id="{DED81C33-85DE-44DF-808C-2B78EDA8B076}"/>
              </a:ext>
            </a:extLst>
          </p:cNvPr>
          <p:cNvPicPr>
            <a:picLocks noChangeAspect="1"/>
          </p:cNvPicPr>
          <p:nvPr/>
        </p:nvPicPr>
        <p:blipFill rotWithShape="1">
          <a:blip r:embed="rId4">
            <a:extLst>
              <a:ext uri="{28A0092B-C50C-407E-A947-70E740481C1C}">
                <a14:useLocalDpi xmlns:a14="http://schemas.microsoft.com/office/drawing/2010/main" val="0"/>
              </a:ext>
            </a:extLst>
          </a:blip>
          <a:srcRect t="15797" r="-2" b="-2"/>
          <a:stretch/>
        </p:blipFill>
        <p:spPr>
          <a:xfrm>
            <a:off x="20" y="10"/>
            <a:ext cx="5680810" cy="6857990"/>
          </a:xfrm>
          <a:prstGeom prst="rect">
            <a:avLst/>
          </a:prstGeom>
        </p:spPr>
      </p:pic>
      <p:sp>
        <p:nvSpPr>
          <p:cNvPr id="82"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title"/>
          </p:nvPr>
        </p:nvSpPr>
        <p:spPr>
          <a:xfrm>
            <a:off x="406400" y="787400"/>
            <a:ext cx="5359399" cy="778933"/>
          </a:xfrm>
        </p:spPr>
        <p:txBody>
          <a:bodyPr anchor="ctr">
            <a:normAutofit/>
          </a:bodyPr>
          <a:lstStyle/>
          <a:p>
            <a:r>
              <a:rPr lang="fr-CA" sz="2800">
                <a:solidFill>
                  <a:srgbClr val="FEFFFF"/>
                </a:solidFill>
              </a:rPr>
              <a:t>Plan de la présentation</a:t>
            </a:r>
          </a:p>
        </p:txBody>
      </p:sp>
      <p:sp>
        <p:nvSpPr>
          <p:cNvPr id="4" name="Espace réservé du numéro de diapositive 3"/>
          <p:cNvSpPr>
            <a:spLocks noGrp="1"/>
          </p:cNvSpPr>
          <p:nvPr>
            <p:ph type="sldNum" sz="quarter" idx="12"/>
          </p:nvPr>
        </p:nvSpPr>
        <p:spPr>
          <a:xfrm>
            <a:off x="5878906" y="982516"/>
            <a:ext cx="584825" cy="365125"/>
          </a:xfrm>
        </p:spPr>
        <p:txBody>
          <a:bodyPr>
            <a:normAutofit/>
          </a:bodyPr>
          <a:lstStyle/>
          <a:p>
            <a:pPr>
              <a:lnSpc>
                <a:spcPct val="90000"/>
              </a:lnSpc>
              <a:spcAft>
                <a:spcPts val="600"/>
              </a:spcAft>
            </a:pPr>
            <a:fld id="{89913294-7494-4568-88AD-13F8118D4DD3}" type="slidenum">
              <a:rPr lang="fr-CA" sz="1900" smtClean="0"/>
              <a:pPr>
                <a:lnSpc>
                  <a:spcPct val="90000"/>
                </a:lnSpc>
                <a:spcAft>
                  <a:spcPts val="600"/>
                </a:spcAft>
              </a:pPr>
              <a:t>2</a:t>
            </a:fld>
            <a:endParaRPr lang="fr-CA" sz="1900"/>
          </a:p>
        </p:txBody>
      </p:sp>
      <p:sp>
        <p:nvSpPr>
          <p:cNvPr id="3" name="Espace réservé du contenu 2"/>
          <p:cNvSpPr>
            <a:spLocks noGrp="1"/>
          </p:cNvSpPr>
          <p:nvPr>
            <p:ph idx="1"/>
          </p:nvPr>
        </p:nvSpPr>
        <p:spPr>
          <a:xfrm>
            <a:off x="5895577" y="2017668"/>
            <a:ext cx="2812654" cy="3857816"/>
          </a:xfrm>
        </p:spPr>
        <p:txBody>
          <a:bodyPr>
            <a:normAutofit fontScale="92500" lnSpcReduction="10000"/>
          </a:bodyPr>
          <a:lstStyle/>
          <a:p>
            <a:pPr lvl="1">
              <a:lnSpc>
                <a:spcPct val="90000"/>
              </a:lnSpc>
              <a:buClr>
                <a:srgbClr val="5A60C9"/>
              </a:buClr>
              <a:buFont typeface="Wingdings" pitchFamily="2" charset="2"/>
              <a:buChar char="Ø"/>
            </a:pPr>
            <a:r>
              <a:rPr lang="fr-CA" sz="1700">
                <a:solidFill>
                  <a:schemeClr val="tx1">
                    <a:lumMod val="95000"/>
                    <a:lumOff val="5000"/>
                  </a:schemeClr>
                </a:solidFill>
              </a:rPr>
              <a:t>Généralités - Gouvernance universitaire</a:t>
            </a:r>
          </a:p>
          <a:p>
            <a:pPr lvl="1">
              <a:lnSpc>
                <a:spcPct val="90000"/>
              </a:lnSpc>
              <a:buClr>
                <a:srgbClr val="5A60C9"/>
              </a:buClr>
              <a:buFont typeface="Wingdings" pitchFamily="2" charset="2"/>
              <a:buChar char="Ø"/>
            </a:pPr>
            <a:r>
              <a:rPr lang="fr-CA" sz="1700">
                <a:solidFill>
                  <a:schemeClr val="tx1">
                    <a:lumMod val="95000"/>
                    <a:lumOff val="5000"/>
                  </a:schemeClr>
                </a:solidFill>
              </a:rPr>
              <a:t>Conseil des gouverneurs et comités</a:t>
            </a:r>
          </a:p>
          <a:p>
            <a:pPr lvl="1">
              <a:lnSpc>
                <a:spcPct val="90000"/>
              </a:lnSpc>
              <a:buClr>
                <a:srgbClr val="5A60C9"/>
              </a:buClr>
              <a:buFont typeface="Wingdings" pitchFamily="2" charset="2"/>
              <a:buChar char="Ø"/>
            </a:pPr>
            <a:r>
              <a:rPr lang="fr-CA" sz="1700">
                <a:solidFill>
                  <a:schemeClr val="tx1">
                    <a:lumMod val="95000"/>
                    <a:lumOff val="5000"/>
                  </a:schemeClr>
                </a:solidFill>
              </a:rPr>
              <a:t>Sénat académique et comités</a:t>
            </a:r>
          </a:p>
          <a:p>
            <a:pPr lvl="1">
              <a:lnSpc>
                <a:spcPct val="90000"/>
              </a:lnSpc>
              <a:buClr>
                <a:srgbClr val="5A60C9"/>
              </a:buClr>
              <a:buFont typeface="Wingdings" pitchFamily="2" charset="2"/>
              <a:buChar char="Ø"/>
            </a:pPr>
            <a:r>
              <a:rPr lang="fr-CA" sz="1700">
                <a:solidFill>
                  <a:schemeClr val="tx1">
                    <a:lumMod val="95000"/>
                    <a:lumOff val="5000"/>
                  </a:schemeClr>
                </a:solidFill>
              </a:rPr>
              <a:t>Équipe de direction (EDD)</a:t>
            </a:r>
          </a:p>
          <a:p>
            <a:pPr lvl="1">
              <a:lnSpc>
                <a:spcPct val="90000"/>
              </a:lnSpc>
              <a:buClr>
                <a:srgbClr val="5A60C9"/>
              </a:buClr>
              <a:buFont typeface="Wingdings" pitchFamily="2" charset="2"/>
              <a:buChar char="Ø"/>
            </a:pPr>
            <a:r>
              <a:rPr lang="fr-CA" sz="1700">
                <a:solidFill>
                  <a:schemeClr val="tx1">
                    <a:lumMod val="95000"/>
                    <a:lumOff val="5000"/>
                  </a:schemeClr>
                </a:solidFill>
              </a:rPr>
              <a:t>Valeurs - Devoir fiduciaire</a:t>
            </a:r>
          </a:p>
          <a:p>
            <a:pPr lvl="1">
              <a:lnSpc>
                <a:spcPct val="90000"/>
              </a:lnSpc>
              <a:buClr>
                <a:srgbClr val="5A60C9"/>
              </a:buClr>
              <a:buFont typeface="Wingdings" pitchFamily="2" charset="2"/>
              <a:buChar char="Ø"/>
            </a:pPr>
            <a:r>
              <a:rPr lang="fr-CA" sz="1700">
                <a:solidFill>
                  <a:schemeClr val="tx1">
                    <a:lumMod val="95000"/>
                    <a:lumOff val="5000"/>
                  </a:schemeClr>
                </a:solidFill>
              </a:rPr>
              <a:t>Politiques</a:t>
            </a:r>
          </a:p>
          <a:p>
            <a:pPr lvl="1">
              <a:lnSpc>
                <a:spcPct val="90000"/>
              </a:lnSpc>
              <a:buClr>
                <a:srgbClr val="5A60C9"/>
              </a:buClr>
              <a:buFont typeface="Wingdings" pitchFamily="2" charset="2"/>
              <a:buChar char="Ø"/>
            </a:pPr>
            <a:r>
              <a:rPr lang="fr-CA" sz="1700">
                <a:solidFill>
                  <a:schemeClr val="tx1">
                    <a:lumMod val="95000"/>
                    <a:lumOff val="5000"/>
                  </a:schemeClr>
                </a:solidFill>
              </a:rPr>
              <a:t>Code Morin</a:t>
            </a:r>
          </a:p>
          <a:p>
            <a:pPr>
              <a:lnSpc>
                <a:spcPct val="90000"/>
              </a:lnSpc>
              <a:buClr>
                <a:srgbClr val="5A60C9"/>
              </a:buClr>
              <a:buFont typeface="Wingdings" pitchFamily="2" charset="2"/>
              <a:buChar char="Ø"/>
            </a:pPr>
            <a:endParaRPr lang="fr-CA" sz="1700">
              <a:solidFill>
                <a:schemeClr val="tx1">
                  <a:lumMod val="95000"/>
                  <a:lumOff val="5000"/>
                </a:schemeClr>
              </a:solidFill>
            </a:endParaRPr>
          </a:p>
        </p:txBody>
      </p:sp>
    </p:spTree>
  </p:cSld>
  <p:clrMapOvr>
    <a:masterClrMapping/>
  </p:clrMapOvr>
  <p:transition>
    <p:wipe dir="r"/>
    <p:sndAc>
      <p:stSnd>
        <p:snd r:embed="rId3" name="arrow.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8518" y="388938"/>
            <a:ext cx="7467600" cy="1143000"/>
          </a:xfrm>
        </p:spPr>
        <p:txBody>
          <a:bodyPr>
            <a:normAutofit fontScale="90000"/>
          </a:bodyPr>
          <a:lstStyle/>
          <a:p>
            <a:pPr algn="ctr"/>
            <a:r>
              <a:rPr lang="fr-CA" dirty="0">
                <a:solidFill>
                  <a:srgbClr val="0070C0"/>
                </a:solidFill>
              </a:rPr>
              <a:t>Comité conjoint </a:t>
            </a:r>
            <a:br>
              <a:rPr lang="fr-CA" dirty="0">
                <a:solidFill>
                  <a:srgbClr val="0070C0"/>
                </a:solidFill>
              </a:rPr>
            </a:br>
            <a:r>
              <a:rPr lang="fr-CA" dirty="0">
                <a:solidFill>
                  <a:srgbClr val="0070C0"/>
                </a:solidFill>
              </a:rPr>
              <a:t>de la planification </a:t>
            </a:r>
          </a:p>
        </p:txBody>
      </p:sp>
      <p:sp>
        <p:nvSpPr>
          <p:cNvPr id="3" name="Espace réservé du contenu 2"/>
          <p:cNvSpPr>
            <a:spLocks noGrp="1"/>
          </p:cNvSpPr>
          <p:nvPr>
            <p:ph idx="1"/>
          </p:nvPr>
        </p:nvSpPr>
        <p:spPr/>
        <p:txBody>
          <a:bodyPr>
            <a:normAutofit fontScale="92500" lnSpcReduction="20000"/>
          </a:bodyPr>
          <a:lstStyle/>
          <a:p>
            <a:pPr>
              <a:buNone/>
            </a:pPr>
            <a:r>
              <a:rPr lang="fr-CA" dirty="0"/>
              <a:t>	</a:t>
            </a:r>
            <a:r>
              <a:rPr lang="fr-CA" u="sng" dirty="0">
                <a:solidFill>
                  <a:schemeClr val="accent1">
                    <a:lumMod val="75000"/>
                  </a:schemeClr>
                </a:solidFill>
              </a:rPr>
              <a:t>Généralités</a:t>
            </a:r>
            <a:r>
              <a:rPr lang="fr-CA" dirty="0"/>
              <a:t> : </a:t>
            </a:r>
          </a:p>
          <a:p>
            <a:pPr lvl="1"/>
            <a:r>
              <a:rPr lang="fr-CA" b="1" dirty="0">
                <a:solidFill>
                  <a:srgbClr val="0070C0"/>
                </a:solidFill>
              </a:rPr>
              <a:t>Relève à la fois </a:t>
            </a:r>
            <a:r>
              <a:rPr lang="fr-CA" dirty="0"/>
              <a:t>du Conseil des gouverneurs et du Sénat académique.</a:t>
            </a:r>
          </a:p>
          <a:p>
            <a:pPr lvl="1"/>
            <a:r>
              <a:rPr lang="fr-CA" dirty="0"/>
              <a:t>Comité composé du président du CGV et du président du SAC en plus de trois membres du CGV et trois membres du SAC.</a:t>
            </a:r>
          </a:p>
          <a:p>
            <a:pPr lvl="1">
              <a:buNone/>
            </a:pPr>
            <a:endParaRPr lang="fr-CA" dirty="0"/>
          </a:p>
          <a:p>
            <a:pPr lvl="1">
              <a:buNone/>
            </a:pPr>
            <a:r>
              <a:rPr lang="fr-CA" sz="2400" u="sng" dirty="0">
                <a:solidFill>
                  <a:schemeClr val="accent1">
                    <a:lumMod val="75000"/>
                  </a:schemeClr>
                </a:solidFill>
              </a:rPr>
              <a:t>Mandat</a:t>
            </a:r>
            <a:r>
              <a:rPr lang="fr-CA" sz="2400" dirty="0">
                <a:solidFill>
                  <a:schemeClr val="accent1">
                    <a:lumMod val="75000"/>
                  </a:schemeClr>
                </a:solidFill>
              </a:rPr>
              <a:t> </a:t>
            </a:r>
            <a:r>
              <a:rPr lang="fr-CA" dirty="0">
                <a:solidFill>
                  <a:schemeClr val="accent1">
                    <a:lumMod val="75000"/>
                  </a:schemeClr>
                </a:solidFill>
              </a:rPr>
              <a:t>:</a:t>
            </a:r>
            <a:r>
              <a:rPr lang="fr-CA" dirty="0"/>
              <a:t> </a:t>
            </a:r>
          </a:p>
          <a:p>
            <a:pPr lvl="1"/>
            <a:r>
              <a:rPr lang="fr-CA" dirty="0"/>
              <a:t>Recommande les priorités à retenir dans </a:t>
            </a:r>
            <a:r>
              <a:rPr lang="fr-CA" b="1" dirty="0">
                <a:solidFill>
                  <a:srgbClr val="0070C0"/>
                </a:solidFill>
              </a:rPr>
              <a:t>un plan de développement à long terme </a:t>
            </a:r>
            <a:r>
              <a:rPr lang="fr-CA" dirty="0"/>
              <a:t>en conciliant les besoins exprimés avec les ressources. </a:t>
            </a:r>
          </a:p>
          <a:p>
            <a:pPr lvl="1"/>
            <a:r>
              <a:rPr lang="fr-CA" dirty="0"/>
              <a:t>Recommande les étapes et les échéances de ce plan.</a:t>
            </a:r>
          </a:p>
          <a:p>
            <a:pPr lvl="1"/>
            <a:r>
              <a:rPr lang="fr-CA" dirty="0"/>
              <a:t>Étudie les propositions du Comité des programmes.</a:t>
            </a:r>
          </a:p>
          <a:p>
            <a:pPr lvl="1"/>
            <a:r>
              <a:rPr lang="fr-CA" b="1" dirty="0">
                <a:solidFill>
                  <a:srgbClr val="0070C0"/>
                </a:solidFill>
              </a:rPr>
              <a:t>Planification académique </a:t>
            </a:r>
            <a:r>
              <a:rPr lang="fr-CA" dirty="0"/>
              <a:t>et Autres.</a:t>
            </a:r>
          </a:p>
          <a:p>
            <a:pPr lvl="1">
              <a:buNone/>
            </a:pPr>
            <a:endParaRPr lang="fr-CA" dirty="0"/>
          </a:p>
          <a:p>
            <a:pPr lvl="1">
              <a:buNone/>
            </a:pPr>
            <a:endParaRPr lang="fr-CA" dirty="0"/>
          </a:p>
          <a:p>
            <a:pPr lvl="1"/>
            <a:endParaRPr lang="fr-CA" dirty="0"/>
          </a:p>
        </p:txBody>
      </p:sp>
      <p:sp>
        <p:nvSpPr>
          <p:cNvPr id="4" name="Espace réservé du numéro de diapositive 3"/>
          <p:cNvSpPr>
            <a:spLocks noGrp="1"/>
          </p:cNvSpPr>
          <p:nvPr>
            <p:ph type="sldNum" sz="quarter" idx="12"/>
          </p:nvPr>
        </p:nvSpPr>
        <p:spPr/>
        <p:txBody>
          <a:bodyPr>
            <a:normAutofit fontScale="92500" lnSpcReduction="10000"/>
          </a:bodyPr>
          <a:lstStyle/>
          <a:p>
            <a:fld id="{89913294-7494-4568-88AD-13F8118D4DD3}" type="slidenum">
              <a:rPr lang="fr-CA" smtClean="0"/>
              <a:pPr/>
              <a:t>20</a:t>
            </a:fld>
            <a:endParaRPr lang="fr-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a:solidFill>
                  <a:schemeClr val="accent1">
                    <a:lumMod val="75000"/>
                  </a:schemeClr>
                </a:solidFill>
              </a:rPr>
              <a:t>Compétences </a:t>
            </a:r>
            <a:r>
              <a:rPr lang="fr-CA" dirty="0">
                <a:solidFill>
                  <a:srgbClr val="00B0F0"/>
                </a:solidFill>
              </a:rPr>
              <a:t>mixtes</a:t>
            </a:r>
            <a:r>
              <a:rPr lang="fr-CA" dirty="0">
                <a:solidFill>
                  <a:schemeClr val="accent1">
                    <a:lumMod val="75000"/>
                  </a:schemeClr>
                </a:solidFill>
              </a:rPr>
              <a:t> Conseil et Sénat</a:t>
            </a:r>
          </a:p>
        </p:txBody>
      </p:sp>
      <p:sp>
        <p:nvSpPr>
          <p:cNvPr id="3" name="Espace réservé du contenu 2"/>
          <p:cNvSpPr>
            <a:spLocks noGrp="1"/>
          </p:cNvSpPr>
          <p:nvPr>
            <p:ph idx="1"/>
          </p:nvPr>
        </p:nvSpPr>
        <p:spPr/>
        <p:txBody>
          <a:bodyPr>
            <a:normAutofit fontScale="92500" lnSpcReduction="10000"/>
          </a:bodyPr>
          <a:lstStyle/>
          <a:p>
            <a:r>
              <a:rPr lang="fr-CA" u="sng" dirty="0"/>
              <a:t>Avec l’assentiment</a:t>
            </a:r>
            <a:r>
              <a:rPr lang="fr-CA" dirty="0"/>
              <a:t> du Sénat académique, le Conseil de gouverneurs peut : </a:t>
            </a:r>
          </a:p>
          <a:p>
            <a:pPr>
              <a:buNone/>
            </a:pPr>
            <a:endParaRPr lang="fr-CA" dirty="0"/>
          </a:p>
          <a:p>
            <a:pPr>
              <a:buNone/>
            </a:pPr>
            <a:r>
              <a:rPr lang="fr-CA" dirty="0"/>
              <a:t>		-créer une nouvelle constituante (vote 2/3)</a:t>
            </a:r>
          </a:p>
          <a:p>
            <a:pPr>
              <a:buNone/>
            </a:pPr>
            <a:r>
              <a:rPr lang="fr-CA" dirty="0"/>
              <a:t>		-fermer une constituante (vote 2/3)</a:t>
            </a:r>
          </a:p>
          <a:p>
            <a:pPr>
              <a:buNone/>
            </a:pPr>
            <a:endParaRPr lang="fr-CA" dirty="0"/>
          </a:p>
          <a:p>
            <a:r>
              <a:rPr lang="fr-CA" u="sng" dirty="0"/>
              <a:t>Après consultation</a:t>
            </a:r>
            <a:r>
              <a:rPr lang="fr-CA" dirty="0"/>
              <a:t> au Sénat académique, le Conseil des gouverneurs peut :</a:t>
            </a:r>
          </a:p>
          <a:p>
            <a:endParaRPr lang="fr-CA" dirty="0"/>
          </a:p>
          <a:p>
            <a:pPr>
              <a:buNone/>
            </a:pPr>
            <a:r>
              <a:rPr lang="fr-CA" dirty="0"/>
              <a:t>		-fonder, abolir, affilier ou annexer de nouvelles          </a:t>
            </a:r>
          </a:p>
          <a:p>
            <a:pPr>
              <a:buNone/>
            </a:pPr>
            <a:r>
              <a:rPr lang="fr-CA" dirty="0"/>
              <a:t>              facultés, écoles, instituts, départements, chaires</a:t>
            </a:r>
          </a:p>
        </p:txBody>
      </p:sp>
      <p:sp>
        <p:nvSpPr>
          <p:cNvPr id="4" name="Espace réservé du numéro de diapositive 3"/>
          <p:cNvSpPr>
            <a:spLocks noGrp="1"/>
          </p:cNvSpPr>
          <p:nvPr>
            <p:ph type="sldNum" sz="quarter" idx="12"/>
          </p:nvPr>
        </p:nvSpPr>
        <p:spPr/>
        <p:txBody>
          <a:bodyPr>
            <a:normAutofit fontScale="92500" lnSpcReduction="10000"/>
          </a:bodyPr>
          <a:lstStyle/>
          <a:p>
            <a:fld id="{89913294-7494-4568-88AD-13F8118D4DD3}" type="slidenum">
              <a:rPr lang="fr-CA" smtClean="0"/>
              <a:pPr/>
              <a:t>21</a:t>
            </a:fld>
            <a:endParaRPr lang="fr-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034FF4B-83F8-450E-8AE5-A452B69B4B68}"/>
              </a:ext>
            </a:extLst>
          </p:cNvPr>
          <p:cNvPicPr>
            <a:picLocks noChangeAspect="1"/>
          </p:cNvPicPr>
          <p:nvPr/>
        </p:nvPicPr>
        <p:blipFill>
          <a:blip r:embed="rId2"/>
          <a:stretch>
            <a:fillRect/>
          </a:stretch>
        </p:blipFill>
        <p:spPr>
          <a:xfrm>
            <a:off x="5846477" y="822200"/>
            <a:ext cx="2218800" cy="2470400"/>
          </a:xfrm>
          <a:prstGeom prst="rect">
            <a:avLst/>
          </a:prstGeom>
        </p:spPr>
      </p:pic>
      <p:sp>
        <p:nvSpPr>
          <p:cNvPr id="2" name="Titre 1">
            <a:extLst>
              <a:ext uri="{FF2B5EF4-FFF2-40B4-BE49-F238E27FC236}">
                <a16:creationId xmlns:a16="http://schemas.microsoft.com/office/drawing/2014/main" id="{9E5815EF-5FFB-488B-859A-9CCCDD7237BA}"/>
              </a:ext>
            </a:extLst>
          </p:cNvPr>
          <p:cNvSpPr>
            <a:spLocks noGrp="1"/>
          </p:cNvSpPr>
          <p:nvPr>
            <p:ph type="title"/>
          </p:nvPr>
        </p:nvSpPr>
        <p:spPr/>
        <p:txBody>
          <a:bodyPr>
            <a:normAutofit/>
          </a:bodyPr>
          <a:lstStyle/>
          <a:p>
            <a:r>
              <a:rPr lang="fr-CA" sz="1000" dirty="0"/>
              <a:t>« </a:t>
            </a:r>
            <a:r>
              <a:rPr lang="fr-CA" sz="1000" i="1" dirty="0"/>
              <a:t>Je veux faire briller l’Université de Moncton. </a:t>
            </a:r>
            <a:r>
              <a:rPr lang="fr-CA" sz="1000" dirty="0"/>
              <a:t>» </a:t>
            </a:r>
            <a:br>
              <a:rPr lang="fr-CA" sz="1000" dirty="0"/>
            </a:br>
            <a:br>
              <a:rPr lang="fr-CA" sz="1000" dirty="0"/>
            </a:br>
            <a:r>
              <a:rPr lang="fr-CA" sz="1000" dirty="0"/>
              <a:t>	D. Prud’homme, alors candidat au rectorat. </a:t>
            </a:r>
          </a:p>
        </p:txBody>
      </p:sp>
      <p:sp>
        <p:nvSpPr>
          <p:cNvPr id="3" name="Espace réservé du texte 2">
            <a:extLst>
              <a:ext uri="{FF2B5EF4-FFF2-40B4-BE49-F238E27FC236}">
                <a16:creationId xmlns:a16="http://schemas.microsoft.com/office/drawing/2014/main" id="{0CDD31D1-1C0D-4A7A-81C3-5488DC6A9512}"/>
              </a:ext>
            </a:extLst>
          </p:cNvPr>
          <p:cNvSpPr>
            <a:spLocks noGrp="1"/>
          </p:cNvSpPr>
          <p:nvPr>
            <p:ph type="body" sz="quarter" idx="13"/>
          </p:nvPr>
        </p:nvSpPr>
        <p:spPr/>
        <p:txBody>
          <a:bodyPr/>
          <a:lstStyle/>
          <a:p>
            <a:r>
              <a:rPr lang="fr-CA" dirty="0"/>
              <a:t>Dr Denis Prud’homme</a:t>
            </a:r>
          </a:p>
          <a:p>
            <a:r>
              <a:rPr lang="fr-CA" dirty="0"/>
              <a:t>Recteur et vice-chancelier</a:t>
            </a:r>
          </a:p>
        </p:txBody>
      </p:sp>
      <p:sp>
        <p:nvSpPr>
          <p:cNvPr id="4" name="Espace réservé du texte 3">
            <a:extLst>
              <a:ext uri="{FF2B5EF4-FFF2-40B4-BE49-F238E27FC236}">
                <a16:creationId xmlns:a16="http://schemas.microsoft.com/office/drawing/2014/main" id="{610CFE36-61E5-474F-B2C3-59C43F91F68A}"/>
              </a:ext>
            </a:extLst>
          </p:cNvPr>
          <p:cNvSpPr>
            <a:spLocks noGrp="1"/>
          </p:cNvSpPr>
          <p:nvPr>
            <p:ph type="body" sz="half" idx="2"/>
          </p:nvPr>
        </p:nvSpPr>
        <p:spPr/>
        <p:txBody>
          <a:bodyPr>
            <a:normAutofit lnSpcReduction="10000"/>
          </a:bodyPr>
          <a:lstStyle/>
          <a:p>
            <a:pPr algn="r"/>
            <a:r>
              <a:rPr lang="fr-CA" i="1" dirty="0"/>
              <a:t>Université de Moncton</a:t>
            </a:r>
          </a:p>
          <a:p>
            <a:pPr algn="r"/>
            <a:r>
              <a:rPr lang="fr-CA" i="1" dirty="0"/>
              <a:t>Edmundston  Moncton  Shippagan</a:t>
            </a:r>
          </a:p>
        </p:txBody>
      </p:sp>
      <p:sp>
        <p:nvSpPr>
          <p:cNvPr id="5" name="Espace réservé du numéro de diapositive 4">
            <a:extLst>
              <a:ext uri="{FF2B5EF4-FFF2-40B4-BE49-F238E27FC236}">
                <a16:creationId xmlns:a16="http://schemas.microsoft.com/office/drawing/2014/main" id="{DABCB5C2-A221-4577-A5A9-6B5BC3228FCB}"/>
              </a:ext>
            </a:extLst>
          </p:cNvPr>
          <p:cNvSpPr>
            <a:spLocks noGrp="1"/>
          </p:cNvSpPr>
          <p:nvPr>
            <p:ph type="sldNum" sz="quarter" idx="12"/>
          </p:nvPr>
        </p:nvSpPr>
        <p:spPr/>
        <p:txBody>
          <a:bodyPr/>
          <a:lstStyle/>
          <a:p>
            <a:fld id="{89913294-7494-4568-88AD-13F8118D4DD3}" type="slidenum">
              <a:rPr lang="fr-CA" smtClean="0"/>
              <a:pPr/>
              <a:t>22</a:t>
            </a:fld>
            <a:endParaRPr lang="fr-CA"/>
          </a:p>
        </p:txBody>
      </p:sp>
    </p:spTree>
    <p:extLst>
      <p:ext uri="{BB962C8B-B14F-4D97-AF65-F5344CB8AC3E}">
        <p14:creationId xmlns:p14="http://schemas.microsoft.com/office/powerpoint/2010/main" val="64457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32B4CE6-7DAC-4A94-94A3-45243B03BF25}"/>
              </a:ext>
            </a:extLst>
          </p:cNvPr>
          <p:cNvSpPr>
            <a:spLocks noGrp="1"/>
          </p:cNvSpPr>
          <p:nvPr>
            <p:ph type="title"/>
          </p:nvPr>
        </p:nvSpPr>
        <p:spPr/>
        <p:txBody>
          <a:bodyPr/>
          <a:lstStyle/>
          <a:p>
            <a:r>
              <a:rPr lang="fr-CA" dirty="0"/>
              <a:t>Membres de l’Équipe de direction (EDD) - UdeM</a:t>
            </a:r>
          </a:p>
        </p:txBody>
      </p:sp>
      <p:sp>
        <p:nvSpPr>
          <p:cNvPr id="7" name="Espace réservé du contenu 6">
            <a:extLst>
              <a:ext uri="{FF2B5EF4-FFF2-40B4-BE49-F238E27FC236}">
                <a16:creationId xmlns:a16="http://schemas.microsoft.com/office/drawing/2014/main" id="{14C5ABEC-612C-4251-B47A-DF5E9BCE1FFB}"/>
              </a:ext>
            </a:extLst>
          </p:cNvPr>
          <p:cNvSpPr>
            <a:spLocks noGrp="1"/>
          </p:cNvSpPr>
          <p:nvPr>
            <p:ph idx="1"/>
          </p:nvPr>
        </p:nvSpPr>
        <p:spPr/>
        <p:txBody>
          <a:bodyPr/>
          <a:lstStyle/>
          <a:p>
            <a:r>
              <a:rPr lang="fr-CA" dirty="0"/>
              <a:t>Dr Denis Prud’homme, recteur et vice-chancelier</a:t>
            </a:r>
          </a:p>
          <a:p>
            <a:r>
              <a:rPr lang="fr-CA" dirty="0"/>
              <a:t>Gilles Roy, vice-recteur à l’enseignement et à la recherche</a:t>
            </a:r>
          </a:p>
          <a:p>
            <a:r>
              <a:rPr lang="fr-CA" dirty="0"/>
              <a:t>Edgar Robichaud, vice-recteur à l’administration et aux ressources humaines</a:t>
            </a:r>
          </a:p>
          <a:p>
            <a:r>
              <a:rPr lang="fr-CA" dirty="0"/>
              <a:t>Lynne Castonguay, secrétaire générale</a:t>
            </a:r>
          </a:p>
          <a:p>
            <a:r>
              <a:rPr lang="fr-CA" dirty="0"/>
              <a:t>Madeleine Dubé, </a:t>
            </a:r>
            <a:r>
              <a:rPr lang="fr-CA" dirty="0" err="1"/>
              <a:t>vice-rectrice</a:t>
            </a:r>
            <a:r>
              <a:rPr lang="fr-CA" dirty="0"/>
              <a:t> du campus d’Edmundston</a:t>
            </a:r>
          </a:p>
          <a:p>
            <a:r>
              <a:rPr lang="fr-CA" dirty="0"/>
              <a:t>Sid Ahmed Selouani, vice-recteur du campus </a:t>
            </a:r>
            <a:r>
              <a:rPr lang="fr-CA"/>
              <a:t>de Shippagan</a:t>
            </a:r>
            <a:endParaRPr lang="fr-CA" dirty="0"/>
          </a:p>
        </p:txBody>
      </p:sp>
      <p:sp>
        <p:nvSpPr>
          <p:cNvPr id="5" name="Espace réservé du numéro de diapositive 4">
            <a:extLst>
              <a:ext uri="{FF2B5EF4-FFF2-40B4-BE49-F238E27FC236}">
                <a16:creationId xmlns:a16="http://schemas.microsoft.com/office/drawing/2014/main" id="{A7422152-1806-4EE1-9900-172EBB35227F}"/>
              </a:ext>
            </a:extLst>
          </p:cNvPr>
          <p:cNvSpPr>
            <a:spLocks noGrp="1"/>
          </p:cNvSpPr>
          <p:nvPr>
            <p:ph type="sldNum" sz="quarter" idx="12"/>
          </p:nvPr>
        </p:nvSpPr>
        <p:spPr/>
        <p:txBody>
          <a:bodyPr/>
          <a:lstStyle/>
          <a:p>
            <a:fld id="{89913294-7494-4568-88AD-13F8118D4DD3}" type="slidenum">
              <a:rPr lang="fr-CA" smtClean="0"/>
              <a:pPr/>
              <a:t>23</a:t>
            </a:fld>
            <a:endParaRPr lang="fr-CA"/>
          </a:p>
        </p:txBody>
      </p:sp>
    </p:spTree>
    <p:extLst>
      <p:ext uri="{BB962C8B-B14F-4D97-AF65-F5344CB8AC3E}">
        <p14:creationId xmlns:p14="http://schemas.microsoft.com/office/powerpoint/2010/main" val="424974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1">
                    <a:lumMod val="75000"/>
                  </a:schemeClr>
                </a:solidFill>
              </a:rPr>
              <a:t>Équipe de direction</a:t>
            </a:r>
          </a:p>
        </p:txBody>
      </p:sp>
      <p:sp>
        <p:nvSpPr>
          <p:cNvPr id="3" name="Espace réservé du contenu 2"/>
          <p:cNvSpPr>
            <a:spLocks noGrp="1"/>
          </p:cNvSpPr>
          <p:nvPr>
            <p:ph idx="1"/>
          </p:nvPr>
        </p:nvSpPr>
        <p:spPr>
          <a:xfrm>
            <a:off x="1942415" y="2133600"/>
            <a:ext cx="6591985" cy="4391744"/>
          </a:xfrm>
        </p:spPr>
        <p:txBody>
          <a:bodyPr>
            <a:normAutofit/>
          </a:bodyPr>
          <a:lstStyle/>
          <a:p>
            <a:endParaRPr lang="fr-CA" dirty="0"/>
          </a:p>
          <a:p>
            <a:r>
              <a:rPr lang="fr-CA" dirty="0"/>
              <a:t>L’Équipe de direction vise à mettre en œuvre </a:t>
            </a:r>
            <a:r>
              <a:rPr lang="fr-CA" b="1" dirty="0"/>
              <a:t>le Plan stratégique</a:t>
            </a:r>
            <a:r>
              <a:rPr lang="fr-CA" dirty="0"/>
              <a:t> adopté par le Conseil des gouverneurs.</a:t>
            </a:r>
          </a:p>
          <a:p>
            <a:r>
              <a:rPr lang="fr-CA" dirty="0"/>
              <a:t>L’Équipe de direction demeure </a:t>
            </a:r>
            <a:r>
              <a:rPr lang="fr-CA" b="1" dirty="0"/>
              <a:t>aux aguets des nouveaux enjeux</a:t>
            </a:r>
            <a:r>
              <a:rPr lang="fr-CA" dirty="0"/>
              <a:t> et défis qui touchent le secteur de l’éducation postsecondaire. </a:t>
            </a:r>
          </a:p>
          <a:p>
            <a:r>
              <a:rPr lang="fr-CA" dirty="0"/>
              <a:t>L’Équipe de direction réfléchit sur </a:t>
            </a:r>
            <a:r>
              <a:rPr lang="fr-CA" b="1" dirty="0"/>
              <a:t>les grandes stratégies institutionnelles </a:t>
            </a:r>
            <a:r>
              <a:rPr lang="fr-CA" dirty="0"/>
              <a:t>et les défis dont fait face de l’Université.</a:t>
            </a:r>
          </a:p>
          <a:p>
            <a:r>
              <a:rPr lang="fr-CA" dirty="0"/>
              <a:t>L’Équipe de direction </a:t>
            </a:r>
            <a:r>
              <a:rPr lang="fr-CA" b="1" dirty="0"/>
              <a:t>n’a pas un pouvoir de recommandation </a:t>
            </a:r>
            <a:r>
              <a:rPr lang="fr-CA" dirty="0"/>
              <a:t>au Sénat ou au Conseil. </a:t>
            </a:r>
          </a:p>
          <a:p>
            <a:r>
              <a:rPr lang="fr-CA" dirty="0"/>
              <a:t>L’Équipe de direction se réunit deux fois par mois. </a:t>
            </a:r>
          </a:p>
          <a:p>
            <a:pPr marL="0" indent="0">
              <a:buNone/>
            </a:pPr>
            <a:endParaRPr lang="fr-CA" dirty="0"/>
          </a:p>
          <a:p>
            <a:endParaRPr lang="fr-CA" dirty="0"/>
          </a:p>
        </p:txBody>
      </p:sp>
      <p:sp>
        <p:nvSpPr>
          <p:cNvPr id="4" name="Espace réservé du numéro de diapositive 3"/>
          <p:cNvSpPr>
            <a:spLocks noGrp="1"/>
          </p:cNvSpPr>
          <p:nvPr>
            <p:ph type="sldNum" sz="quarter" idx="12"/>
          </p:nvPr>
        </p:nvSpPr>
        <p:spPr/>
        <p:txBody>
          <a:bodyPr>
            <a:normAutofit fontScale="92500" lnSpcReduction="10000"/>
          </a:bodyPr>
          <a:lstStyle/>
          <a:p>
            <a:fld id="{89913294-7494-4568-88AD-13F8118D4DD3}" type="slidenum">
              <a:rPr lang="fr-CA" smtClean="0"/>
              <a:pPr/>
              <a:t>24</a:t>
            </a:fld>
            <a:endParaRPr lang="fr-CA"/>
          </a:p>
        </p:txBody>
      </p:sp>
      <p:pic>
        <p:nvPicPr>
          <p:cNvPr id="17410" name="Picture 2" descr="C:\Users\castonl\AppData\Local\Microsoft\Windows\Temporary Internet Files\Content.IE5\AUY1UTLJ\MC9003048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76672"/>
            <a:ext cx="900684" cy="913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0"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4"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texte 2"/>
          <p:cNvSpPr>
            <a:spLocks noGrp="1"/>
          </p:cNvSpPr>
          <p:nvPr>
            <p:ph type="body" idx="1"/>
          </p:nvPr>
        </p:nvSpPr>
        <p:spPr>
          <a:xfrm>
            <a:off x="2529796" y="4127644"/>
            <a:ext cx="6098663" cy="1126283"/>
          </a:xfrm>
        </p:spPr>
        <p:txBody>
          <a:bodyPr vert="horz" lIns="91440" tIns="45720" rIns="91440" bIns="45720" rtlCol="0" anchor="t">
            <a:normAutofit/>
          </a:bodyPr>
          <a:lstStyle/>
          <a:p>
            <a:endParaRPr lang="en-US" sz="1800" dirty="0"/>
          </a:p>
          <a:p>
            <a:r>
              <a:rPr lang="en-US" sz="1800" dirty="0" err="1"/>
              <a:t>Voir</a:t>
            </a:r>
            <a:r>
              <a:rPr lang="en-US" sz="1800" dirty="0"/>
              <a:t> Banque de document sur </a:t>
            </a:r>
            <a:r>
              <a:rPr lang="en-US" sz="1800" dirty="0" err="1"/>
              <a:t>Dilitrust</a:t>
            </a:r>
            <a:r>
              <a:rPr lang="en-US" sz="1800" dirty="0"/>
              <a:t> - Documentation</a:t>
            </a:r>
          </a:p>
        </p:txBody>
      </p:sp>
      <p:sp>
        <p:nvSpPr>
          <p:cNvPr id="2" name="Titre 1"/>
          <p:cNvSpPr>
            <a:spLocks noGrp="1"/>
          </p:cNvSpPr>
          <p:nvPr>
            <p:ph type="title"/>
          </p:nvPr>
        </p:nvSpPr>
        <p:spPr>
          <a:xfrm>
            <a:off x="2529796" y="1864865"/>
            <a:ext cx="6098663" cy="2262781"/>
          </a:xfrm>
        </p:spPr>
        <p:txBody>
          <a:bodyPr vert="horz" lIns="91440" tIns="45720" rIns="91440" bIns="45720" rtlCol="0" anchor="b">
            <a:normAutofit/>
          </a:bodyPr>
          <a:lstStyle/>
          <a:p>
            <a:r>
              <a:rPr lang="en-US" sz="5400"/>
              <a:t>Règles et politiques</a:t>
            </a:r>
          </a:p>
        </p:txBody>
      </p:sp>
      <p:sp>
        <p:nvSpPr>
          <p:cNvPr id="43" name="Rectangle 42">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46"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7"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8"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9"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0"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1"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2"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3"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4"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5"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6"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7"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9" name="Group 58">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60"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1"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2"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3"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4"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5"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6"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7"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8"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9"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70"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1"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3"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4" name="Espace réservé du numéro de diapositive 3"/>
          <p:cNvSpPr>
            <a:spLocks noGrp="1"/>
          </p:cNvSpPr>
          <p:nvPr>
            <p:ph type="sldNum" sz="quarter" idx="12"/>
          </p:nvPr>
        </p:nvSpPr>
        <p:spPr>
          <a:xfrm>
            <a:off x="65945" y="3485923"/>
            <a:ext cx="584825" cy="365125"/>
          </a:xfrm>
        </p:spPr>
        <p:txBody>
          <a:bodyPr vert="horz" lIns="91440" tIns="45720" rIns="91440" bIns="45720" rtlCol="0" anchor="ctr">
            <a:normAutofit/>
          </a:bodyPr>
          <a:lstStyle/>
          <a:p>
            <a:pPr>
              <a:lnSpc>
                <a:spcPct val="90000"/>
              </a:lnSpc>
              <a:spcAft>
                <a:spcPts val="600"/>
              </a:spcAft>
            </a:pPr>
            <a:fld id="{89913294-7494-4568-88AD-13F8118D4DD3}" type="slidenum">
              <a:rPr lang="en-US" sz="1900" smtClean="0"/>
              <a:pPr>
                <a:lnSpc>
                  <a:spcPct val="90000"/>
                </a:lnSpc>
                <a:spcAft>
                  <a:spcPts val="600"/>
                </a:spcAft>
              </a:pPr>
              <a:t>25</a:t>
            </a:fld>
            <a:endParaRPr lang="en-US" sz="1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tx2">
              <a:lumMod val="90000"/>
            </a:schemeClr>
          </a:solidFill>
        </p:grpSpPr>
        <p:sp>
          <p:nvSpPr>
            <p:cNvPr id="12"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3"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4"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5"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6"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7"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8"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9"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0"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1"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2"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3"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re 1">
            <a:extLst>
              <a:ext uri="{FF2B5EF4-FFF2-40B4-BE49-F238E27FC236}">
                <a16:creationId xmlns:a16="http://schemas.microsoft.com/office/drawing/2014/main" id="{BBBF2FFB-1DE6-4387-BD0B-8ED2767876FD}"/>
              </a:ext>
            </a:extLst>
          </p:cNvPr>
          <p:cNvSpPr>
            <a:spLocks noGrp="1"/>
          </p:cNvSpPr>
          <p:nvPr>
            <p:ph type="title"/>
          </p:nvPr>
        </p:nvSpPr>
        <p:spPr>
          <a:xfrm>
            <a:off x="5879817" y="1159566"/>
            <a:ext cx="2747204" cy="4568264"/>
          </a:xfrm>
        </p:spPr>
        <p:txBody>
          <a:bodyPr anchor="ctr">
            <a:normAutofit/>
          </a:bodyPr>
          <a:lstStyle/>
          <a:p>
            <a:r>
              <a:rPr lang="fr-CA" dirty="0">
                <a:solidFill>
                  <a:schemeClr val="bg1">
                    <a:lumMod val="95000"/>
                    <a:lumOff val="5000"/>
                  </a:schemeClr>
                </a:solidFill>
              </a:rPr>
              <a:t>Devoir fiduciaire – voir </a:t>
            </a:r>
            <a:r>
              <a:rPr lang="fr-CA" i="1" dirty="0">
                <a:solidFill>
                  <a:schemeClr val="bg1">
                    <a:lumMod val="95000"/>
                    <a:lumOff val="5000"/>
                  </a:schemeClr>
                </a:solidFill>
              </a:rPr>
              <a:t>Code d’éthique des membres</a:t>
            </a:r>
          </a:p>
        </p:txBody>
      </p:sp>
      <p:sp>
        <p:nvSpPr>
          <p:cNvPr id="25"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5670183"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 name="Espace réservé du contenu 2">
            <a:extLst>
              <a:ext uri="{FF2B5EF4-FFF2-40B4-BE49-F238E27FC236}">
                <a16:creationId xmlns:a16="http://schemas.microsoft.com/office/drawing/2014/main" id="{5F756AA0-F6A8-4BFF-92DA-351CC99CA0E9}"/>
              </a:ext>
            </a:extLst>
          </p:cNvPr>
          <p:cNvSpPr>
            <a:spLocks noGrp="1"/>
          </p:cNvSpPr>
          <p:nvPr>
            <p:ph idx="1"/>
          </p:nvPr>
        </p:nvSpPr>
        <p:spPr>
          <a:xfrm>
            <a:off x="546894" y="1205351"/>
            <a:ext cx="3969327" cy="4284134"/>
          </a:xfrm>
        </p:spPr>
        <p:txBody>
          <a:bodyPr anchor="ctr">
            <a:normAutofit/>
          </a:bodyPr>
          <a:lstStyle/>
          <a:p>
            <a:pPr>
              <a:lnSpc>
                <a:spcPct val="90000"/>
              </a:lnSpc>
            </a:pPr>
            <a:r>
              <a:rPr lang="fr-CA" sz="1500" dirty="0">
                <a:solidFill>
                  <a:srgbClr val="FFFFFF"/>
                </a:solidFill>
              </a:rPr>
              <a:t>« En acceptant de faire partie du Conseil, les gouverneurs s’assujettissent à l’obligation de </a:t>
            </a:r>
            <a:r>
              <a:rPr lang="fr-CA" sz="1500" dirty="0">
                <a:solidFill>
                  <a:srgbClr val="FFFF00"/>
                </a:solidFill>
              </a:rPr>
              <a:t>loyauté</a:t>
            </a:r>
            <a:r>
              <a:rPr lang="fr-CA" sz="1500" dirty="0">
                <a:solidFill>
                  <a:srgbClr val="FFFFFF"/>
                </a:solidFill>
              </a:rPr>
              <a:t> envers l’institution en tant qu’entité juridique indépendante. </a:t>
            </a:r>
          </a:p>
          <a:p>
            <a:pPr>
              <a:lnSpc>
                <a:spcPct val="90000"/>
              </a:lnSpc>
            </a:pPr>
            <a:r>
              <a:rPr lang="fr-CA" sz="1500" dirty="0">
                <a:solidFill>
                  <a:srgbClr val="FFFFFF"/>
                </a:solidFill>
              </a:rPr>
              <a:t>Les gouverneurs doivent agir avec </a:t>
            </a:r>
            <a:r>
              <a:rPr lang="fr-CA" sz="1500" dirty="0">
                <a:solidFill>
                  <a:srgbClr val="FFFF00"/>
                </a:solidFill>
              </a:rPr>
              <a:t>honnêteté</a:t>
            </a:r>
            <a:r>
              <a:rPr lang="fr-CA" sz="1500" dirty="0">
                <a:solidFill>
                  <a:srgbClr val="FFFFFF"/>
                </a:solidFill>
              </a:rPr>
              <a:t> et </a:t>
            </a:r>
            <a:r>
              <a:rPr lang="fr-CA" sz="1500" dirty="0">
                <a:solidFill>
                  <a:srgbClr val="FFFF00"/>
                </a:solidFill>
              </a:rPr>
              <a:t>bonne foi</a:t>
            </a:r>
            <a:r>
              <a:rPr lang="fr-CA" sz="1500" dirty="0">
                <a:solidFill>
                  <a:srgbClr val="FFFFFF"/>
                </a:solidFill>
              </a:rPr>
              <a:t>, respecter le caractère confidentiel des délibérations et faire passer, en toute circonstance, les intérêts de l’Université avant les leurs et avant ceux de toute autre personne ou groupe qu’ils représentent éventuellement dans le cadre d’autres fonction. » </a:t>
            </a:r>
          </a:p>
          <a:p>
            <a:pPr>
              <a:lnSpc>
                <a:spcPct val="90000"/>
              </a:lnSpc>
            </a:pPr>
            <a:r>
              <a:rPr lang="fr-CA" sz="1500" dirty="0">
                <a:solidFill>
                  <a:srgbClr val="FFFF00"/>
                </a:solidFill>
              </a:rPr>
              <a:t>Bref, on travaille dans l’intérêt supérieur des trois campus de  l’Université de Moncton.</a:t>
            </a:r>
          </a:p>
          <a:p>
            <a:pPr>
              <a:lnSpc>
                <a:spcPct val="90000"/>
              </a:lnSpc>
            </a:pPr>
            <a:endParaRPr lang="fr-CA" sz="1500" dirty="0">
              <a:solidFill>
                <a:srgbClr val="FFFFFF"/>
              </a:solidFill>
            </a:endParaRPr>
          </a:p>
        </p:txBody>
      </p:sp>
      <p:sp>
        <p:nvSpPr>
          <p:cNvPr id="4" name="Espace réservé du numéro de diapositive 3">
            <a:extLst>
              <a:ext uri="{FF2B5EF4-FFF2-40B4-BE49-F238E27FC236}">
                <a16:creationId xmlns:a16="http://schemas.microsoft.com/office/drawing/2014/main" id="{3B8364C0-46EB-4E2C-829A-17F64E340629}"/>
              </a:ext>
            </a:extLst>
          </p:cNvPr>
          <p:cNvSpPr>
            <a:spLocks noGrp="1"/>
          </p:cNvSpPr>
          <p:nvPr>
            <p:ph type="sldNum" sz="quarter" idx="12"/>
          </p:nvPr>
        </p:nvSpPr>
        <p:spPr>
          <a:xfrm>
            <a:off x="8075310" y="6243440"/>
            <a:ext cx="645996" cy="365125"/>
          </a:xfrm>
        </p:spPr>
        <p:txBody>
          <a:bodyPr>
            <a:normAutofit/>
          </a:bodyPr>
          <a:lstStyle/>
          <a:p>
            <a:pPr>
              <a:lnSpc>
                <a:spcPct val="90000"/>
              </a:lnSpc>
              <a:spcAft>
                <a:spcPts val="600"/>
              </a:spcAft>
            </a:pPr>
            <a:fld id="{89913294-7494-4568-88AD-13F8118D4DD3}" type="slidenum">
              <a:rPr lang="fr-CA" sz="1900">
                <a:solidFill>
                  <a:schemeClr val="bg2"/>
                </a:solidFill>
              </a:rPr>
              <a:pPr>
                <a:lnSpc>
                  <a:spcPct val="90000"/>
                </a:lnSpc>
                <a:spcAft>
                  <a:spcPts val="600"/>
                </a:spcAft>
              </a:pPr>
              <a:t>26</a:t>
            </a:fld>
            <a:endParaRPr lang="fr-CA" sz="1900">
              <a:solidFill>
                <a:schemeClr val="bg2"/>
              </a:solidFill>
            </a:endParaRPr>
          </a:p>
        </p:txBody>
      </p:sp>
    </p:spTree>
    <p:extLst>
      <p:ext uri="{BB962C8B-B14F-4D97-AF65-F5344CB8AC3E}">
        <p14:creationId xmlns:p14="http://schemas.microsoft.com/office/powerpoint/2010/main" val="28388992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F2783-335C-425A-A57A-20BD74DF7742}"/>
              </a:ext>
            </a:extLst>
          </p:cNvPr>
          <p:cNvSpPr>
            <a:spLocks noGrp="1"/>
          </p:cNvSpPr>
          <p:nvPr>
            <p:ph type="title"/>
          </p:nvPr>
        </p:nvSpPr>
        <p:spPr>
          <a:xfrm>
            <a:off x="1942415" y="476672"/>
            <a:ext cx="6591985" cy="1224136"/>
          </a:xfrm>
        </p:spPr>
        <p:txBody>
          <a:bodyPr>
            <a:normAutofit/>
          </a:bodyPr>
          <a:lstStyle/>
          <a:p>
            <a:r>
              <a:rPr lang="fr-CA" dirty="0"/>
              <a:t>Politiques, codes, règles – </a:t>
            </a:r>
            <a:r>
              <a:rPr lang="fr-CA" sz="2200" dirty="0"/>
              <a:t>CGV – </a:t>
            </a:r>
            <a:r>
              <a:rPr lang="fr-CA" sz="2200" dirty="0" err="1"/>
              <a:t>Dilitrust</a:t>
            </a:r>
            <a:r>
              <a:rPr lang="fr-CA" sz="2200" dirty="0"/>
              <a:t> – sous </a:t>
            </a:r>
            <a:r>
              <a:rPr lang="fr-CA" sz="2200" i="1" dirty="0"/>
              <a:t>Documentation</a:t>
            </a:r>
          </a:p>
        </p:txBody>
      </p:sp>
      <p:sp>
        <p:nvSpPr>
          <p:cNvPr id="3" name="Espace réservé du texte 2">
            <a:extLst>
              <a:ext uri="{FF2B5EF4-FFF2-40B4-BE49-F238E27FC236}">
                <a16:creationId xmlns:a16="http://schemas.microsoft.com/office/drawing/2014/main" id="{A7C3D25C-8E6A-4B4C-89A8-2ED8CDEEB243}"/>
              </a:ext>
            </a:extLst>
          </p:cNvPr>
          <p:cNvSpPr>
            <a:spLocks noGrp="1"/>
          </p:cNvSpPr>
          <p:nvPr>
            <p:ph type="body" idx="1"/>
          </p:nvPr>
        </p:nvSpPr>
        <p:spPr>
          <a:xfrm>
            <a:off x="1942415" y="2132856"/>
            <a:ext cx="6591985" cy="4176464"/>
          </a:xfrm>
        </p:spPr>
        <p:txBody>
          <a:bodyPr>
            <a:normAutofit fontScale="92500" lnSpcReduction="10000"/>
          </a:bodyPr>
          <a:lstStyle/>
          <a:p>
            <a:pPr marL="457200" indent="-457200">
              <a:buAutoNum type="arabicPeriod"/>
            </a:pPr>
            <a:r>
              <a:rPr lang="fr-CA" dirty="0"/>
              <a:t>Politique de sélection des cadres</a:t>
            </a:r>
          </a:p>
          <a:p>
            <a:pPr marL="457200" indent="-457200">
              <a:buAutoNum type="arabicPeriod"/>
            </a:pPr>
            <a:r>
              <a:rPr lang="fr-CA" dirty="0"/>
              <a:t>Politique de la gestion des ressources humaines</a:t>
            </a:r>
          </a:p>
          <a:p>
            <a:pPr marL="457200" indent="-457200">
              <a:buAutoNum type="arabicPeriod"/>
            </a:pPr>
            <a:r>
              <a:rPr lang="fr-CA" dirty="0"/>
              <a:t>Politique de correspondance au Conseil des gouverneurs</a:t>
            </a:r>
          </a:p>
          <a:p>
            <a:pPr marL="457200" indent="-457200">
              <a:buAutoNum type="arabicPeriod"/>
            </a:pPr>
            <a:r>
              <a:rPr lang="fr-CA" dirty="0"/>
              <a:t>Code de conduite des membres de la communauté universitaire</a:t>
            </a:r>
          </a:p>
          <a:p>
            <a:pPr marL="457200" indent="-457200">
              <a:buAutoNum type="arabicPeriod"/>
            </a:pPr>
            <a:r>
              <a:rPr lang="fr-CA" dirty="0"/>
              <a:t>Code d’éthique des membres du Conseil des gouverneurs</a:t>
            </a:r>
          </a:p>
          <a:p>
            <a:pPr marL="457200" indent="-457200">
              <a:buAutoNum type="arabicPeriod"/>
            </a:pPr>
            <a:r>
              <a:rPr lang="fr-CA" dirty="0"/>
              <a:t>Code Morin</a:t>
            </a:r>
          </a:p>
          <a:p>
            <a:pPr marL="457200" indent="-457200">
              <a:buAutoNum type="arabicPeriod"/>
            </a:pPr>
            <a:r>
              <a:rPr lang="fr-CA" dirty="0"/>
              <a:t>Politique d’assiduité des membres du Conseil des gouverneurs</a:t>
            </a:r>
          </a:p>
          <a:p>
            <a:pPr marL="457200" indent="-457200">
              <a:buAutoNum type="arabicPeriod"/>
            </a:pPr>
            <a:r>
              <a:rPr lang="fr-CA" dirty="0"/>
              <a:t>Règles relatives aux conflits d’intérêts</a:t>
            </a:r>
          </a:p>
        </p:txBody>
      </p:sp>
      <p:sp>
        <p:nvSpPr>
          <p:cNvPr id="4" name="Espace réservé du numéro de diapositive 3">
            <a:extLst>
              <a:ext uri="{FF2B5EF4-FFF2-40B4-BE49-F238E27FC236}">
                <a16:creationId xmlns:a16="http://schemas.microsoft.com/office/drawing/2014/main" id="{697501E6-CE02-4334-9AC1-7083C45DCA6F}"/>
              </a:ext>
            </a:extLst>
          </p:cNvPr>
          <p:cNvSpPr>
            <a:spLocks noGrp="1"/>
          </p:cNvSpPr>
          <p:nvPr>
            <p:ph type="sldNum" sz="quarter" idx="12"/>
          </p:nvPr>
        </p:nvSpPr>
        <p:spPr/>
        <p:txBody>
          <a:bodyPr/>
          <a:lstStyle/>
          <a:p>
            <a:fld id="{89913294-7494-4568-88AD-13F8118D4DD3}" type="slidenum">
              <a:rPr lang="fr-CA" smtClean="0"/>
              <a:pPr/>
              <a:t>27</a:t>
            </a:fld>
            <a:endParaRPr lang="fr-CA"/>
          </a:p>
        </p:txBody>
      </p:sp>
    </p:spTree>
    <p:extLst>
      <p:ext uri="{BB962C8B-B14F-4D97-AF65-F5344CB8AC3E}">
        <p14:creationId xmlns:p14="http://schemas.microsoft.com/office/powerpoint/2010/main" val="2964321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CC199-F3C1-4BB3-8F19-DC3C9FBF20FE}"/>
              </a:ext>
            </a:extLst>
          </p:cNvPr>
          <p:cNvSpPr>
            <a:spLocks noGrp="1"/>
          </p:cNvSpPr>
          <p:nvPr>
            <p:ph type="title"/>
          </p:nvPr>
        </p:nvSpPr>
        <p:spPr/>
        <p:txBody>
          <a:bodyPr/>
          <a:lstStyle/>
          <a:p>
            <a:r>
              <a:rPr lang="fr-CA" dirty="0"/>
              <a:t>DILITRUST – Votre solution sans papier</a:t>
            </a:r>
          </a:p>
        </p:txBody>
      </p:sp>
      <p:sp>
        <p:nvSpPr>
          <p:cNvPr id="3" name="Espace réservé du texte 2">
            <a:extLst>
              <a:ext uri="{FF2B5EF4-FFF2-40B4-BE49-F238E27FC236}">
                <a16:creationId xmlns:a16="http://schemas.microsoft.com/office/drawing/2014/main" id="{A0C20239-5B40-4976-BD94-88F91509508C}"/>
              </a:ext>
            </a:extLst>
          </p:cNvPr>
          <p:cNvSpPr>
            <a:spLocks noGrp="1"/>
          </p:cNvSpPr>
          <p:nvPr>
            <p:ph type="body" idx="1"/>
          </p:nvPr>
        </p:nvSpPr>
        <p:spPr>
          <a:xfrm>
            <a:off x="1942415" y="3581400"/>
            <a:ext cx="6591985" cy="2367880"/>
          </a:xfrm>
        </p:spPr>
        <p:txBody>
          <a:bodyPr>
            <a:normAutofit/>
          </a:bodyPr>
          <a:lstStyle/>
          <a:p>
            <a:r>
              <a:rPr lang="fr-CA" dirty="0"/>
              <a:t>Quelques informations : </a:t>
            </a:r>
          </a:p>
          <a:p>
            <a:pPr marL="342900" indent="-342900">
              <a:buFont typeface="Arial" panose="020B0604020202020204" pitchFamily="34" charset="0"/>
              <a:buChar char="•"/>
            </a:pPr>
            <a:r>
              <a:rPr lang="fr-CA" dirty="0"/>
              <a:t>Les documents du Conseil sont déposés 10 jours avant la réunion sur la plateforme </a:t>
            </a:r>
            <a:r>
              <a:rPr lang="fr-CA" dirty="0" err="1"/>
              <a:t>Dilitrust</a:t>
            </a:r>
            <a:r>
              <a:rPr lang="fr-CA" dirty="0"/>
              <a:t>. Un avis </a:t>
            </a:r>
            <a:r>
              <a:rPr lang="fr-CA" dirty="0" err="1"/>
              <a:t>Dilitrust</a:t>
            </a:r>
            <a:r>
              <a:rPr lang="fr-CA" dirty="0"/>
              <a:t> est envoyé par Janice Comeau. </a:t>
            </a:r>
          </a:p>
          <a:p>
            <a:pPr marL="342900" indent="-342900">
              <a:buFont typeface="Arial" panose="020B0604020202020204" pitchFamily="34" charset="0"/>
              <a:buChar char="•"/>
            </a:pPr>
            <a:r>
              <a:rPr lang="fr-CA" dirty="0"/>
              <a:t>Si vous ne pouvez vous rendre à la réunion, prière d’aviser Janice Comeau. </a:t>
            </a:r>
          </a:p>
          <a:p>
            <a:pPr marL="342900" indent="-342900">
              <a:buFont typeface="Arial" panose="020B0604020202020204" pitchFamily="34" charset="0"/>
              <a:buChar char="•"/>
            </a:pPr>
            <a:endParaRPr lang="fr-CA" dirty="0"/>
          </a:p>
          <a:p>
            <a:pPr marL="342900" indent="-342900">
              <a:buFont typeface="Arial" panose="020B0604020202020204" pitchFamily="34" charset="0"/>
              <a:buChar char="•"/>
            </a:pPr>
            <a:endParaRPr lang="fr-CA" dirty="0"/>
          </a:p>
          <a:p>
            <a:pPr marL="342900" indent="-342900">
              <a:buFont typeface="Arial" panose="020B0604020202020204" pitchFamily="34" charset="0"/>
              <a:buChar char="•"/>
            </a:pPr>
            <a:endParaRPr lang="fr-CA" dirty="0"/>
          </a:p>
        </p:txBody>
      </p:sp>
      <p:sp>
        <p:nvSpPr>
          <p:cNvPr id="4" name="Espace réservé du numéro de diapositive 3">
            <a:extLst>
              <a:ext uri="{FF2B5EF4-FFF2-40B4-BE49-F238E27FC236}">
                <a16:creationId xmlns:a16="http://schemas.microsoft.com/office/drawing/2014/main" id="{095A7524-B2C0-45EB-A64A-B7DCEC418AA5}"/>
              </a:ext>
            </a:extLst>
          </p:cNvPr>
          <p:cNvSpPr>
            <a:spLocks noGrp="1"/>
          </p:cNvSpPr>
          <p:nvPr>
            <p:ph type="sldNum" sz="quarter" idx="12"/>
          </p:nvPr>
        </p:nvSpPr>
        <p:spPr/>
        <p:txBody>
          <a:bodyPr/>
          <a:lstStyle/>
          <a:p>
            <a:fld id="{89913294-7494-4568-88AD-13F8118D4DD3}" type="slidenum">
              <a:rPr lang="fr-CA" smtClean="0"/>
              <a:pPr/>
              <a:t>28</a:t>
            </a:fld>
            <a:endParaRPr lang="fr-CA"/>
          </a:p>
        </p:txBody>
      </p:sp>
    </p:spTree>
    <p:extLst>
      <p:ext uri="{BB962C8B-B14F-4D97-AF65-F5344CB8AC3E}">
        <p14:creationId xmlns:p14="http://schemas.microsoft.com/office/powerpoint/2010/main" val="3558432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978077" y="1318591"/>
            <a:ext cx="4350697" cy="4220820"/>
          </a:xfrm>
        </p:spPr>
        <p:txBody>
          <a:bodyPr anchor="ctr">
            <a:normAutofit/>
          </a:bodyPr>
          <a:lstStyle/>
          <a:p>
            <a:pPr algn="r"/>
            <a:r>
              <a:rPr lang="fr-CA" sz="3100">
                <a:solidFill>
                  <a:schemeClr val="tx2">
                    <a:lumMod val="75000"/>
                  </a:schemeClr>
                </a:solidFill>
              </a:rPr>
              <a:t>SITE WEB </a:t>
            </a:r>
            <a:br>
              <a:rPr lang="fr-CA" sz="3100">
                <a:solidFill>
                  <a:schemeClr val="tx2">
                    <a:lumMod val="75000"/>
                  </a:schemeClr>
                </a:solidFill>
              </a:rPr>
            </a:br>
            <a:r>
              <a:rPr lang="fr-CA" sz="3100">
                <a:solidFill>
                  <a:schemeClr val="tx2">
                    <a:lumMod val="75000"/>
                  </a:schemeClr>
                </a:solidFill>
              </a:rPr>
              <a:t>www.umoncton.ca</a:t>
            </a:r>
          </a:p>
        </p:txBody>
      </p:sp>
      <p:sp>
        <p:nvSpPr>
          <p:cNvPr id="3" name="Sous-titre 2"/>
          <p:cNvSpPr>
            <a:spLocks noGrp="1"/>
          </p:cNvSpPr>
          <p:nvPr>
            <p:ph type="subTitle" idx="1"/>
          </p:nvPr>
        </p:nvSpPr>
        <p:spPr>
          <a:xfrm>
            <a:off x="5891286" y="1871831"/>
            <a:ext cx="2313426" cy="3199806"/>
          </a:xfrm>
        </p:spPr>
        <p:txBody>
          <a:bodyPr anchor="ctr">
            <a:normAutofit/>
          </a:bodyPr>
          <a:lstStyle/>
          <a:p>
            <a:endParaRPr lang="fr-CA">
              <a:solidFill>
                <a:schemeClr val="tx2">
                  <a:lumMod val="75000"/>
                </a:schemeClr>
              </a:solidFill>
            </a:endParaRPr>
          </a:p>
          <a:p>
            <a:endParaRPr lang="fr-CA">
              <a:solidFill>
                <a:schemeClr val="tx2">
                  <a:lumMod val="75000"/>
                </a:schemeClr>
              </a:solidFill>
            </a:endParaRPr>
          </a:p>
          <a:p>
            <a:r>
              <a:rPr lang="fr-CA">
                <a:solidFill>
                  <a:schemeClr val="tx2">
                    <a:lumMod val="75000"/>
                  </a:schemeClr>
                </a:solidFill>
              </a:rPr>
              <a:t>BONNE JOURNÉE !!</a:t>
            </a:r>
          </a:p>
        </p:txBody>
      </p:sp>
      <p:sp>
        <p:nvSpPr>
          <p:cNvPr id="11" name="Rectangle 10">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numéro de diapositive 3"/>
          <p:cNvSpPr>
            <a:spLocks noGrp="1"/>
          </p:cNvSpPr>
          <p:nvPr>
            <p:ph type="sldNum" sz="quarter" idx="12"/>
          </p:nvPr>
        </p:nvSpPr>
        <p:spPr>
          <a:xfrm>
            <a:off x="113842" y="3246438"/>
            <a:ext cx="625847" cy="411162"/>
          </a:xfrm>
        </p:spPr>
        <p:txBody>
          <a:bodyPr>
            <a:normAutofit/>
          </a:bodyPr>
          <a:lstStyle/>
          <a:p>
            <a:pPr>
              <a:spcAft>
                <a:spcPts val="600"/>
              </a:spcAft>
            </a:pPr>
            <a:fld id="{89913294-7494-4568-88AD-13F8118D4DD3}" type="slidenum">
              <a:rPr lang="fr-CA">
                <a:solidFill>
                  <a:schemeClr val="accent1"/>
                </a:solidFill>
              </a:rPr>
              <a:pPr>
                <a:spcAft>
                  <a:spcPts val="600"/>
                </a:spcAft>
              </a:pPr>
              <a:t>29</a:t>
            </a:fld>
            <a:endParaRPr lang="fr-CA">
              <a:solidFill>
                <a:schemeClr val="accent1"/>
              </a:solidFill>
            </a:endParaRPr>
          </a:p>
        </p:txBody>
      </p:sp>
      <p:cxnSp>
        <p:nvCxnSpPr>
          <p:cNvPr id="13" name="Straight Connector 12">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897"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solidFill>
                  <a:srgbClr val="0070C0"/>
                </a:solidFill>
              </a:rPr>
              <a:t>Gouvernance universitaire</a:t>
            </a:r>
          </a:p>
        </p:txBody>
      </p:sp>
      <p:sp>
        <p:nvSpPr>
          <p:cNvPr id="3" name="Espace réservé du contenu 2"/>
          <p:cNvSpPr>
            <a:spLocks noGrp="1"/>
          </p:cNvSpPr>
          <p:nvPr>
            <p:ph idx="1"/>
          </p:nvPr>
        </p:nvSpPr>
        <p:spPr/>
        <p:txBody>
          <a:bodyPr>
            <a:normAutofit fontScale="92500" lnSpcReduction="20000"/>
          </a:bodyPr>
          <a:lstStyle/>
          <a:p>
            <a:pPr>
              <a:buFont typeface="Wingdings" pitchFamily="2" charset="2"/>
              <a:buChar char="Ø"/>
            </a:pPr>
            <a:r>
              <a:rPr lang="fr-CA" sz="2200" u="sng" dirty="0">
                <a:solidFill>
                  <a:srgbClr val="0070C0"/>
                </a:solidFill>
              </a:rPr>
              <a:t>Faits saillants </a:t>
            </a:r>
            <a:r>
              <a:rPr lang="fr-CA" sz="2200" u="sng" dirty="0"/>
              <a:t>de la </a:t>
            </a:r>
            <a:r>
              <a:rPr lang="fr-CA" sz="2200" i="1" u="sng" dirty="0"/>
              <a:t>Loi sur l’Université de Moncton</a:t>
            </a:r>
            <a:r>
              <a:rPr lang="fr-CA" sz="2200" dirty="0"/>
              <a:t> </a:t>
            </a:r>
          </a:p>
          <a:p>
            <a:pPr marL="0" indent="0">
              <a:buNone/>
            </a:pPr>
            <a:endParaRPr lang="fr-CA" sz="2200" dirty="0"/>
          </a:p>
          <a:p>
            <a:pPr>
              <a:buFont typeface="Wingdings" pitchFamily="2" charset="2"/>
              <a:buChar char="v"/>
            </a:pPr>
            <a:r>
              <a:rPr lang="fr-CA" sz="2200" dirty="0"/>
              <a:t>Est une université de langue française du N.-B. autorisée à décerner des grades (para. 2(2)).</a:t>
            </a:r>
          </a:p>
          <a:p>
            <a:pPr marL="0" indent="0">
              <a:buNone/>
            </a:pPr>
            <a:endParaRPr lang="fr-CA" sz="2200" dirty="0"/>
          </a:p>
          <a:p>
            <a:pPr>
              <a:buFont typeface="Wingdings" pitchFamily="2" charset="2"/>
              <a:buChar char="v"/>
            </a:pPr>
            <a:r>
              <a:rPr lang="fr-CA" sz="2200" dirty="0"/>
              <a:t>Est composée de trois constituantes (Edmundston, Moncton, Shippagan) ayant des rôles spécifiques (para. 4(2)).</a:t>
            </a:r>
          </a:p>
          <a:p>
            <a:pPr marL="0" indent="0">
              <a:buNone/>
            </a:pPr>
            <a:endParaRPr lang="fr-CA" sz="2200" dirty="0"/>
          </a:p>
          <a:p>
            <a:pPr>
              <a:buFont typeface="Wingdings" pitchFamily="2" charset="2"/>
              <a:buChar char="v"/>
            </a:pPr>
            <a:r>
              <a:rPr lang="fr-CA" sz="2200" dirty="0"/>
              <a:t>Chacune des constituantes a son propre budget (para. 4(3)).</a:t>
            </a:r>
          </a:p>
          <a:p>
            <a:pPr marL="0" indent="0">
              <a:buNone/>
            </a:pPr>
            <a:endParaRPr lang="fr-CA" dirty="0"/>
          </a:p>
          <a:p>
            <a:pPr>
              <a:buNone/>
            </a:pPr>
            <a:endParaRPr lang="fr-CA" u="sng" dirty="0"/>
          </a:p>
        </p:txBody>
      </p:sp>
      <p:sp>
        <p:nvSpPr>
          <p:cNvPr id="4" name="Espace réservé du numéro de diapositive 3"/>
          <p:cNvSpPr>
            <a:spLocks noGrp="1"/>
          </p:cNvSpPr>
          <p:nvPr>
            <p:ph type="sldNum" sz="quarter" idx="12"/>
          </p:nvPr>
        </p:nvSpPr>
        <p:spPr/>
        <p:txBody>
          <a:bodyPr>
            <a:normAutofit fontScale="92500" lnSpcReduction="10000"/>
          </a:bodyPr>
          <a:lstStyle/>
          <a:p>
            <a:fld id="{89913294-7494-4568-88AD-13F8118D4DD3}" type="slidenum">
              <a:rPr lang="fr-CA" smtClean="0"/>
              <a:pPr/>
              <a:t>3</a:t>
            </a:fld>
            <a:endParaRPr lang="fr-CA"/>
          </a:p>
        </p:txBody>
      </p:sp>
    </p:spTree>
  </p:cSld>
  <p:clrMapOvr>
    <a:masterClrMapping/>
  </p:clrMapOvr>
  <p:transition>
    <p:dissolve/>
    <p:sndAc>
      <p:stSnd>
        <p:snd r:embed="rId2" name="wind.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solidFill>
                  <a:srgbClr val="0070C0"/>
                </a:solidFill>
              </a:rPr>
              <a:t>Gouvernance universitaire</a:t>
            </a:r>
          </a:p>
        </p:txBody>
      </p:sp>
      <p:sp>
        <p:nvSpPr>
          <p:cNvPr id="3" name="Espace réservé du contenu 2"/>
          <p:cNvSpPr>
            <a:spLocks noGrp="1"/>
          </p:cNvSpPr>
          <p:nvPr>
            <p:ph idx="1"/>
          </p:nvPr>
        </p:nvSpPr>
        <p:spPr/>
        <p:txBody>
          <a:bodyPr>
            <a:normAutofit/>
          </a:bodyPr>
          <a:lstStyle/>
          <a:p>
            <a:pPr>
              <a:buFont typeface="Wingdings" pitchFamily="2" charset="2"/>
              <a:buChar char="Ø"/>
            </a:pPr>
            <a:r>
              <a:rPr lang="fr-CA" u="sng" dirty="0">
                <a:solidFill>
                  <a:srgbClr val="0070C0"/>
                </a:solidFill>
              </a:rPr>
              <a:t>Faits saillants </a:t>
            </a:r>
            <a:r>
              <a:rPr lang="fr-CA" u="sng" dirty="0"/>
              <a:t>de la </a:t>
            </a:r>
            <a:r>
              <a:rPr lang="fr-CA" i="1" u="sng" dirty="0"/>
              <a:t>Loi sur l’Université de Moncton</a:t>
            </a:r>
            <a:r>
              <a:rPr lang="fr-CA" dirty="0"/>
              <a:t> </a:t>
            </a:r>
          </a:p>
          <a:p>
            <a:pPr marL="0" indent="0">
              <a:buNone/>
            </a:pPr>
            <a:endParaRPr lang="fr-CA" dirty="0"/>
          </a:p>
          <a:p>
            <a:pPr marL="0" indent="0">
              <a:buNone/>
            </a:pPr>
            <a:r>
              <a:rPr lang="fr-CA" dirty="0"/>
              <a:t>Pouvoirs : 	</a:t>
            </a:r>
            <a:r>
              <a:rPr lang="fr-CA" u="sng" dirty="0"/>
              <a:t>En matière d’enseignemen</a:t>
            </a:r>
            <a:r>
              <a:rPr lang="fr-CA" dirty="0"/>
              <a:t>t (art. 3)</a:t>
            </a:r>
          </a:p>
          <a:p>
            <a:pPr>
              <a:buNone/>
            </a:pPr>
            <a:r>
              <a:rPr lang="fr-CA" dirty="0"/>
              <a:t>			-Enseignement universitaire dans 				toutes les disciplines du savoir.</a:t>
            </a:r>
          </a:p>
          <a:p>
            <a:pPr>
              <a:buNone/>
            </a:pPr>
            <a:r>
              <a:rPr lang="fr-CA" dirty="0"/>
              <a:t>			-Créer des facultés, des collèges, des 				chaires, des départements.</a:t>
            </a:r>
          </a:p>
          <a:p>
            <a:pPr>
              <a:buNone/>
            </a:pPr>
            <a:r>
              <a:rPr lang="fr-CA" dirty="0"/>
              <a:t>			-Entreprendre des activités de 					recherche.</a:t>
            </a:r>
          </a:p>
        </p:txBody>
      </p:sp>
      <p:sp>
        <p:nvSpPr>
          <p:cNvPr id="4" name="Espace réservé du numéro de diapositive 3"/>
          <p:cNvSpPr>
            <a:spLocks noGrp="1"/>
          </p:cNvSpPr>
          <p:nvPr>
            <p:ph type="sldNum" sz="quarter" idx="12"/>
          </p:nvPr>
        </p:nvSpPr>
        <p:spPr/>
        <p:txBody>
          <a:bodyPr>
            <a:normAutofit fontScale="92500" lnSpcReduction="10000"/>
          </a:bodyPr>
          <a:lstStyle/>
          <a:p>
            <a:fld id="{89913294-7494-4568-88AD-13F8118D4DD3}" type="slidenum">
              <a:rPr lang="fr-CA" smtClean="0"/>
              <a:pPr/>
              <a:t>4</a:t>
            </a:fld>
            <a:endParaRPr lang="fr-CA"/>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891645" y="685800"/>
            <a:ext cx="2736814" cy="5225422"/>
          </a:xfrm>
        </p:spPr>
        <p:txBody>
          <a:bodyPr anchor="ctr">
            <a:normAutofit/>
          </a:bodyPr>
          <a:lstStyle/>
          <a:p>
            <a:r>
              <a:rPr lang="fr-CA" sz="2800"/>
              <a:t>Gouvernance universitaire</a:t>
            </a:r>
          </a:p>
        </p:txBody>
      </p:sp>
      <p:sp>
        <p:nvSpPr>
          <p:cNvPr id="11" name="Rectangle 10">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p:nvPr>
        </p:nvSpPr>
        <p:spPr>
          <a:xfrm>
            <a:off x="826165" y="685800"/>
            <a:ext cx="4477622" cy="5225422"/>
          </a:xfrm>
        </p:spPr>
        <p:txBody>
          <a:bodyPr anchor="ctr">
            <a:normAutofit/>
          </a:bodyPr>
          <a:lstStyle/>
          <a:p>
            <a:pPr>
              <a:buFont typeface="Wingdings" pitchFamily="2" charset="2"/>
              <a:buChar char="Ø"/>
            </a:pPr>
            <a:r>
              <a:rPr lang="fr-CA" b="1" u="sng" dirty="0"/>
              <a:t>Système bicaméral</a:t>
            </a:r>
            <a:endParaRPr lang="fr-CA" b="1" dirty="0"/>
          </a:p>
          <a:p>
            <a:pPr>
              <a:buNone/>
            </a:pPr>
            <a:r>
              <a:rPr lang="fr-CA" dirty="0"/>
              <a:t>	</a:t>
            </a:r>
          </a:p>
          <a:p>
            <a:pPr>
              <a:buNone/>
            </a:pPr>
            <a:r>
              <a:rPr lang="fr-CA" dirty="0"/>
              <a:t>	</a:t>
            </a:r>
            <a:r>
              <a:rPr lang="fr-CA"/>
              <a:t>La gouvernance de l’UdeM se caractérise par une structure bicamérale; ceci signifie qu’elle a deux instances supérieures : </a:t>
            </a:r>
          </a:p>
          <a:p>
            <a:pPr>
              <a:buNone/>
            </a:pPr>
            <a:endParaRPr lang="fr-CA"/>
          </a:p>
          <a:p>
            <a:pPr>
              <a:buNone/>
            </a:pPr>
            <a:r>
              <a:rPr lang="fr-CA"/>
              <a:t>	1. le Conseil des gouverneurs</a:t>
            </a:r>
          </a:p>
          <a:p>
            <a:pPr>
              <a:buNone/>
            </a:pPr>
            <a:r>
              <a:rPr lang="fr-CA"/>
              <a:t>	2. le Sénat académique</a:t>
            </a:r>
          </a:p>
          <a:p>
            <a:pPr>
              <a:buNone/>
            </a:pPr>
            <a:endParaRPr lang="fr-CA"/>
          </a:p>
          <a:p>
            <a:pPr>
              <a:buNone/>
            </a:pPr>
            <a:r>
              <a:rPr lang="fr-CA"/>
              <a:t>	Chaque instance a un champ de compétences exclusif.</a:t>
            </a:r>
          </a:p>
        </p:txBody>
      </p:sp>
      <p:cxnSp>
        <p:nvCxnSpPr>
          <p:cNvPr id="13" name="Straight Connector 12">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030"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a:xfrm>
            <a:off x="8241402" y="6130437"/>
            <a:ext cx="447664" cy="365125"/>
          </a:xfrm>
        </p:spPr>
        <p:txBody>
          <a:bodyPr>
            <a:normAutofit/>
          </a:bodyPr>
          <a:lstStyle/>
          <a:p>
            <a:pPr>
              <a:lnSpc>
                <a:spcPct val="90000"/>
              </a:lnSpc>
              <a:spcAft>
                <a:spcPts val="600"/>
              </a:spcAft>
            </a:pPr>
            <a:fld id="{89913294-7494-4568-88AD-13F8118D4DD3}" type="slidenum">
              <a:rPr lang="fr-CA" sz="1900">
                <a:solidFill>
                  <a:schemeClr val="tx1">
                    <a:lumMod val="85000"/>
                    <a:lumOff val="15000"/>
                  </a:schemeClr>
                </a:solidFill>
              </a:rPr>
              <a:pPr>
                <a:lnSpc>
                  <a:spcPct val="90000"/>
                </a:lnSpc>
                <a:spcAft>
                  <a:spcPts val="600"/>
                </a:spcAft>
              </a:pPr>
              <a:t>5</a:t>
            </a:fld>
            <a:endParaRPr lang="fr-CA" sz="1900">
              <a:solidFill>
                <a:schemeClr val="tx1">
                  <a:lumMod val="85000"/>
                  <a:lumOff val="15000"/>
                </a:schemeClr>
              </a:solidFill>
            </a:endParaRPr>
          </a:p>
        </p:txBody>
      </p:sp>
    </p:spTree>
  </p:cSld>
  <p:clrMapOvr>
    <a:masterClrMapping/>
  </p:clrMapOvr>
  <p:transition>
    <p:wheel spokes="1"/>
    <p:sndAc>
      <p:stSnd>
        <p:snd r:embed="rId2" name="wind.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90A3D-E9C9-4783-BCA2-EC2AFE8111D1}"/>
              </a:ext>
            </a:extLst>
          </p:cNvPr>
          <p:cNvSpPr>
            <a:spLocks noGrp="1"/>
          </p:cNvSpPr>
          <p:nvPr>
            <p:ph type="title"/>
          </p:nvPr>
        </p:nvSpPr>
        <p:spPr/>
        <p:txBody>
          <a:bodyPr/>
          <a:lstStyle/>
          <a:p>
            <a:pPr algn="ctr"/>
            <a:r>
              <a:rPr lang="fr-CA" dirty="0"/>
              <a:t>Organigramme réseau</a:t>
            </a:r>
          </a:p>
        </p:txBody>
      </p:sp>
      <p:sp>
        <p:nvSpPr>
          <p:cNvPr id="3" name="Espace réservé du contenu 2">
            <a:extLst>
              <a:ext uri="{FF2B5EF4-FFF2-40B4-BE49-F238E27FC236}">
                <a16:creationId xmlns:a16="http://schemas.microsoft.com/office/drawing/2014/main" id="{EEF5BCFF-88E2-4798-AB34-025EF89795B6}"/>
              </a:ext>
            </a:extLst>
          </p:cNvPr>
          <p:cNvSpPr>
            <a:spLocks noGrp="1"/>
          </p:cNvSpPr>
          <p:nvPr>
            <p:ph idx="1"/>
          </p:nvPr>
        </p:nvSpPr>
        <p:spPr/>
        <p:txBody>
          <a:bodyPr/>
          <a:lstStyle/>
          <a:p>
            <a:endParaRPr lang="fr-CA" dirty="0"/>
          </a:p>
          <a:p>
            <a:endParaRPr lang="fr-CA" dirty="0"/>
          </a:p>
        </p:txBody>
      </p:sp>
      <p:sp>
        <p:nvSpPr>
          <p:cNvPr id="4" name="Espace réservé du numéro de diapositive 3">
            <a:extLst>
              <a:ext uri="{FF2B5EF4-FFF2-40B4-BE49-F238E27FC236}">
                <a16:creationId xmlns:a16="http://schemas.microsoft.com/office/drawing/2014/main" id="{1620A19F-18D0-4F4A-884B-B0CB930BA76B}"/>
              </a:ext>
            </a:extLst>
          </p:cNvPr>
          <p:cNvSpPr>
            <a:spLocks noGrp="1"/>
          </p:cNvSpPr>
          <p:nvPr>
            <p:ph type="sldNum" sz="quarter" idx="12"/>
          </p:nvPr>
        </p:nvSpPr>
        <p:spPr/>
        <p:txBody>
          <a:bodyPr/>
          <a:lstStyle/>
          <a:p>
            <a:fld id="{89913294-7494-4568-88AD-13F8118D4DD3}" type="slidenum">
              <a:rPr lang="fr-CA" smtClean="0"/>
              <a:pPr/>
              <a:t>6</a:t>
            </a:fld>
            <a:endParaRPr lang="fr-CA"/>
          </a:p>
        </p:txBody>
      </p:sp>
      <p:graphicFrame>
        <p:nvGraphicFramePr>
          <p:cNvPr id="7" name="Diagramme 6">
            <a:extLst>
              <a:ext uri="{FF2B5EF4-FFF2-40B4-BE49-F238E27FC236}">
                <a16:creationId xmlns:a16="http://schemas.microsoft.com/office/drawing/2014/main" id="{C20C2AC4-CD09-4B16-9FA9-543582A834BA}"/>
              </a:ext>
            </a:extLst>
          </p:cNvPr>
          <p:cNvGraphicFramePr/>
          <p:nvPr>
            <p:extLst>
              <p:ext uri="{D42A27DB-BD31-4B8C-83A1-F6EECF244321}">
                <p14:modId xmlns:p14="http://schemas.microsoft.com/office/powerpoint/2010/main" val="1000476564"/>
              </p:ext>
            </p:extLst>
          </p:nvPr>
        </p:nvGraphicFramePr>
        <p:xfrm>
          <a:off x="1523999" y="1397000"/>
          <a:ext cx="7296473"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descr="Une image contenant personne, mur, intérieur, femme&#10;&#10;Description générée automatiquement">
            <a:extLst>
              <a:ext uri="{FF2B5EF4-FFF2-40B4-BE49-F238E27FC236}">
                <a16:creationId xmlns:a16="http://schemas.microsoft.com/office/drawing/2014/main" id="{D18042EB-282D-4935-95FA-B9E0A9031B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9713" y="3929745"/>
            <a:ext cx="1560576" cy="1950720"/>
          </a:xfrm>
          <a:prstGeom prst="rect">
            <a:avLst/>
          </a:prstGeom>
        </p:spPr>
      </p:pic>
      <p:pic>
        <p:nvPicPr>
          <p:cNvPr id="11" name="Image 10" descr="Une image contenant personne, mur, habits, homme&#10;&#10;Description générée automatiquement">
            <a:extLst>
              <a:ext uri="{FF2B5EF4-FFF2-40B4-BE49-F238E27FC236}">
                <a16:creationId xmlns:a16="http://schemas.microsoft.com/office/drawing/2014/main" id="{BDD3EFAD-C97A-4071-B58F-CAB38D95147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656343" y="4081713"/>
            <a:ext cx="2229287" cy="1783430"/>
          </a:xfrm>
          <a:prstGeom prst="rect">
            <a:avLst/>
          </a:prstGeom>
        </p:spPr>
      </p:pic>
    </p:spTree>
    <p:extLst>
      <p:ext uri="{BB962C8B-B14F-4D97-AF65-F5344CB8AC3E}">
        <p14:creationId xmlns:p14="http://schemas.microsoft.com/office/powerpoint/2010/main" val="405874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891645" y="685800"/>
            <a:ext cx="2736814" cy="5225422"/>
          </a:xfrm>
        </p:spPr>
        <p:txBody>
          <a:bodyPr anchor="ctr">
            <a:normAutofit/>
          </a:bodyPr>
          <a:lstStyle/>
          <a:p>
            <a:r>
              <a:rPr lang="fr-CA" dirty="0"/>
              <a:t>Système bicaméral - définitions</a:t>
            </a:r>
            <a:endParaRPr lang="fr-CA"/>
          </a:p>
        </p:txBody>
      </p:sp>
      <p:sp>
        <p:nvSpPr>
          <p:cNvPr id="11" name="Rectangle 10">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p:nvPr>
        </p:nvSpPr>
        <p:spPr>
          <a:xfrm>
            <a:off x="826165" y="685800"/>
            <a:ext cx="4477622" cy="5225422"/>
          </a:xfrm>
        </p:spPr>
        <p:txBody>
          <a:bodyPr anchor="ctr">
            <a:normAutofit/>
          </a:bodyPr>
          <a:lstStyle/>
          <a:p>
            <a:endParaRPr lang="fr-CA" dirty="0"/>
          </a:p>
          <a:p>
            <a:r>
              <a:rPr lang="fr-CA" dirty="0"/>
              <a:t>Le </a:t>
            </a:r>
            <a:r>
              <a:rPr lang="fr-CA" b="1" dirty="0"/>
              <a:t>système bicaméral </a:t>
            </a:r>
            <a:r>
              <a:rPr lang="fr-CA" dirty="0"/>
              <a:t>est un modèle adopté par la plupart des universités canadiennes, car il tient compte du besoin </a:t>
            </a:r>
            <a:r>
              <a:rPr lang="fr-CA" u="sng" dirty="0"/>
              <a:t>d’assurer une saine gestion administrative</a:t>
            </a:r>
            <a:r>
              <a:rPr lang="fr-CA" dirty="0"/>
              <a:t> d’une part </a:t>
            </a:r>
            <a:r>
              <a:rPr lang="fr-CA" u="sng" dirty="0"/>
              <a:t>tout en respectant le jugement des autorités compétentes dans les aspects académiques</a:t>
            </a:r>
            <a:r>
              <a:rPr lang="fr-CA" dirty="0"/>
              <a:t> d’autre part. </a:t>
            </a:r>
          </a:p>
          <a:p>
            <a:pPr marL="0" indent="0">
              <a:buNone/>
            </a:pPr>
            <a:endParaRPr lang="fr-CA" dirty="0"/>
          </a:p>
          <a:p>
            <a:r>
              <a:rPr lang="fr-CA" dirty="0"/>
              <a:t>La </a:t>
            </a:r>
            <a:r>
              <a:rPr lang="fr-CA" b="1" i="1" dirty="0"/>
              <a:t>Loi sur l’Université de Moncton </a:t>
            </a:r>
            <a:r>
              <a:rPr lang="fr-CA" dirty="0"/>
              <a:t>crée les deux instances supérieures, soit le Conseil des gouverneurs et le Sénat académique, et détermine la composition des instances.</a:t>
            </a:r>
          </a:p>
        </p:txBody>
      </p:sp>
      <p:cxnSp>
        <p:nvCxnSpPr>
          <p:cNvPr id="13" name="Straight Connector 12">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030"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a:xfrm>
            <a:off x="8241402" y="6130437"/>
            <a:ext cx="447664" cy="365125"/>
          </a:xfrm>
        </p:spPr>
        <p:txBody>
          <a:bodyPr>
            <a:normAutofit/>
          </a:bodyPr>
          <a:lstStyle/>
          <a:p>
            <a:pPr>
              <a:lnSpc>
                <a:spcPct val="90000"/>
              </a:lnSpc>
              <a:spcAft>
                <a:spcPts val="600"/>
              </a:spcAft>
            </a:pPr>
            <a:fld id="{89913294-7494-4568-88AD-13F8118D4DD3}" type="slidenum">
              <a:rPr lang="fr-CA" sz="1900">
                <a:solidFill>
                  <a:schemeClr val="tx1">
                    <a:lumMod val="85000"/>
                    <a:lumOff val="15000"/>
                  </a:schemeClr>
                </a:solidFill>
              </a:rPr>
              <a:pPr>
                <a:lnSpc>
                  <a:spcPct val="90000"/>
                </a:lnSpc>
                <a:spcAft>
                  <a:spcPts val="600"/>
                </a:spcAft>
              </a:pPr>
              <a:t>7</a:t>
            </a:fld>
            <a:endParaRPr lang="fr-CA" sz="1900">
              <a:solidFill>
                <a:schemeClr val="tx1">
                  <a:lumMod val="85000"/>
                  <a:lumOff val="15000"/>
                </a:schemeClr>
              </a:solidFill>
            </a:endParaRPr>
          </a:p>
        </p:txBody>
      </p:sp>
    </p:spTree>
    <p:extLst>
      <p:ext uri="{BB962C8B-B14F-4D97-AF65-F5344CB8AC3E}">
        <p14:creationId xmlns:p14="http://schemas.microsoft.com/office/powerpoint/2010/main" val="67236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8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11266" name="Picture 2" descr="C:\Users\castonl\AppData\Local\Microsoft\Windows\Temporary Internet Files\Content.IE5\R8ACQDUX\MP900442207[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836" t="9091" r="6255"/>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 name="Freeform 5">
            <a:extLst>
              <a:ext uri="{FF2B5EF4-FFF2-40B4-BE49-F238E27FC236}">
                <a16:creationId xmlns:a16="http://schemas.microsoft.com/office/drawing/2014/main" id="{2F2D0089-EE06-49C0-9C5F-56B94DF2D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7951572"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tx1">
              <a:alpha val="9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title"/>
          </p:nvPr>
        </p:nvSpPr>
        <p:spPr>
          <a:xfrm>
            <a:off x="812799" y="3962400"/>
            <a:ext cx="6343650" cy="958911"/>
          </a:xfrm>
        </p:spPr>
        <p:txBody>
          <a:bodyPr vert="horz" lIns="91440" tIns="45720" rIns="91440" bIns="45720" rtlCol="0" anchor="b">
            <a:normAutofit/>
          </a:bodyPr>
          <a:lstStyle/>
          <a:p>
            <a:r>
              <a:rPr lang="en-US" sz="3500">
                <a:solidFill>
                  <a:srgbClr val="FEFFFF"/>
                </a:solidFill>
              </a:rPr>
              <a:t>CONSEIL DES GOUVERNEURS</a:t>
            </a:r>
          </a:p>
        </p:txBody>
      </p:sp>
      <p:sp>
        <p:nvSpPr>
          <p:cNvPr id="3" name="Espace réservé du texte 2"/>
          <p:cNvSpPr>
            <a:spLocks noGrp="1"/>
          </p:cNvSpPr>
          <p:nvPr>
            <p:ph type="body" idx="1"/>
          </p:nvPr>
        </p:nvSpPr>
        <p:spPr>
          <a:xfrm>
            <a:off x="812799" y="4944531"/>
            <a:ext cx="6343650" cy="524935"/>
          </a:xfrm>
        </p:spPr>
        <p:txBody>
          <a:bodyPr vert="horz" lIns="91440" tIns="45720" rIns="91440" bIns="45720" rtlCol="0" anchor="t">
            <a:normAutofit/>
          </a:bodyPr>
          <a:lstStyle/>
          <a:p>
            <a:pPr>
              <a:lnSpc>
                <a:spcPct val="90000"/>
              </a:lnSpc>
            </a:pPr>
            <a:endParaRPr lang="en-US" sz="1100">
              <a:solidFill>
                <a:srgbClr val="FEFFFF"/>
              </a:solidFill>
            </a:endParaRPr>
          </a:p>
          <a:p>
            <a:pPr>
              <a:lnSpc>
                <a:spcPct val="90000"/>
              </a:lnSpc>
            </a:pPr>
            <a:r>
              <a:rPr lang="en-US" sz="1100">
                <a:solidFill>
                  <a:srgbClr val="FEFFFF"/>
                </a:solidFill>
              </a:rPr>
              <a:t>Conseil et comités</a:t>
            </a:r>
          </a:p>
        </p:txBody>
      </p:sp>
      <p:sp>
        <p:nvSpPr>
          <p:cNvPr id="4" name="Espace réservé du numéro de diapositive 3"/>
          <p:cNvSpPr>
            <a:spLocks noGrp="1"/>
          </p:cNvSpPr>
          <p:nvPr>
            <p:ph type="sldNum" sz="quarter" idx="12"/>
          </p:nvPr>
        </p:nvSpPr>
        <p:spPr>
          <a:xfrm>
            <a:off x="227406" y="4478737"/>
            <a:ext cx="584825" cy="365125"/>
          </a:xfrm>
        </p:spPr>
        <p:txBody>
          <a:bodyPr vert="horz" lIns="91440" tIns="45720" rIns="91440" bIns="45720" rtlCol="0" anchor="ctr">
            <a:normAutofit/>
          </a:bodyPr>
          <a:lstStyle/>
          <a:p>
            <a:pPr defTabSz="914400">
              <a:lnSpc>
                <a:spcPct val="90000"/>
              </a:lnSpc>
              <a:spcAft>
                <a:spcPts val="600"/>
              </a:spcAft>
            </a:pPr>
            <a:fld id="{89913294-7494-4568-88AD-13F8118D4DD3}" type="slidenum">
              <a:rPr lang="en-US" sz="1900" smtClean="0"/>
              <a:pPr defTabSz="914400">
                <a:lnSpc>
                  <a:spcPct val="90000"/>
                </a:lnSpc>
                <a:spcAft>
                  <a:spcPts val="600"/>
                </a:spcAft>
              </a:pPr>
              <a:t>8</a:t>
            </a:fld>
            <a:endParaRPr lang="en-US" sz="1900"/>
          </a:p>
        </p:txBody>
      </p:sp>
    </p:spTree>
  </p:cSld>
  <p:clrMapOvr>
    <a:masterClrMapping/>
  </p:clrMapOvr>
  <p:transition>
    <p:fade thruBlk="1"/>
    <p:sndAc>
      <p:stSnd>
        <p:snd r:embed="rId2" name="drumroll.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944919" y="3101093"/>
            <a:ext cx="1840539" cy="3029344"/>
          </a:xfrm>
        </p:spPr>
        <p:txBody>
          <a:bodyPr>
            <a:normAutofit/>
          </a:bodyPr>
          <a:lstStyle/>
          <a:p>
            <a:r>
              <a:rPr lang="fr-CA" sz="1800" dirty="0">
                <a:solidFill>
                  <a:schemeClr val="bg1"/>
                </a:solidFill>
              </a:rPr>
              <a:t>Que fait un Conseil </a:t>
            </a:r>
            <a:br>
              <a:rPr lang="fr-CA" sz="1800" dirty="0">
                <a:solidFill>
                  <a:schemeClr val="bg1"/>
                </a:solidFill>
              </a:rPr>
            </a:br>
            <a:r>
              <a:rPr lang="fr-CA" sz="1800" dirty="0">
                <a:solidFill>
                  <a:schemeClr val="bg1"/>
                </a:solidFill>
              </a:rPr>
              <a:t>des gouverneurs ?</a:t>
            </a:r>
          </a:p>
        </p:txBody>
      </p:sp>
      <p:sp>
        <p:nvSpPr>
          <p:cNvPr id="20"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Espace réservé du numéro de diapositive 2"/>
          <p:cNvSpPr>
            <a:spLocks noGrp="1"/>
          </p:cNvSpPr>
          <p:nvPr>
            <p:ph type="sldNum" sz="quarter" idx="12"/>
          </p:nvPr>
        </p:nvSpPr>
        <p:spPr>
          <a:xfrm>
            <a:off x="28888" y="3265737"/>
            <a:ext cx="584825" cy="365125"/>
          </a:xfrm>
        </p:spPr>
        <p:txBody>
          <a:bodyPr>
            <a:normAutofit/>
          </a:bodyPr>
          <a:lstStyle/>
          <a:p>
            <a:pPr>
              <a:lnSpc>
                <a:spcPct val="90000"/>
              </a:lnSpc>
              <a:spcAft>
                <a:spcPts val="600"/>
              </a:spcAft>
            </a:pPr>
            <a:fld id="{89913294-7494-4568-88AD-13F8118D4DD3}" type="slidenum">
              <a:rPr lang="fr-CA" sz="1900">
                <a:solidFill>
                  <a:srgbClr val="FFFFFF"/>
                </a:solidFill>
              </a:rPr>
              <a:pPr>
                <a:lnSpc>
                  <a:spcPct val="90000"/>
                </a:lnSpc>
                <a:spcAft>
                  <a:spcPts val="600"/>
                </a:spcAft>
              </a:pPr>
              <a:t>9</a:t>
            </a:fld>
            <a:endParaRPr lang="fr-CA" sz="1900">
              <a:solidFill>
                <a:srgbClr val="FFFFFF"/>
              </a:solidFill>
            </a:endParaRPr>
          </a:p>
        </p:txBody>
      </p:sp>
      <p:sp useBgFill="1">
        <p:nvSpPr>
          <p:cNvPr id="22" name="Rectangle 21">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Espace réservé du contenu 3">
            <a:extLst>
              <a:ext uri="{FF2B5EF4-FFF2-40B4-BE49-F238E27FC236}">
                <a16:creationId xmlns:a16="http://schemas.microsoft.com/office/drawing/2014/main" id="{942C586F-6CD3-4F7C-BEA6-90E37926FC65}"/>
              </a:ext>
            </a:extLst>
          </p:cNvPr>
          <p:cNvGraphicFramePr>
            <a:graphicFrameLocks noGrp="1"/>
          </p:cNvGraphicFramePr>
          <p:nvPr>
            <p:ph idx="1"/>
            <p:extLst>
              <p:ext uri="{D42A27DB-BD31-4B8C-83A1-F6EECF244321}">
                <p14:modId xmlns:p14="http://schemas.microsoft.com/office/powerpoint/2010/main" val="3975580777"/>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529977"/>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1830</Words>
  <Application>Microsoft Office PowerPoint</Application>
  <PresentationFormat>Affichage à l'écran (4:3)</PresentationFormat>
  <Paragraphs>255</Paragraphs>
  <Slides>29</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Arial Black</vt:lpstr>
      <vt:lpstr>Calibri</vt:lpstr>
      <vt:lpstr>Century Gothic</vt:lpstr>
      <vt:lpstr>Wingdings</vt:lpstr>
      <vt:lpstr>Wingdings 3</vt:lpstr>
      <vt:lpstr>Brin</vt:lpstr>
      <vt:lpstr>        </vt:lpstr>
      <vt:lpstr>Plan de la présentation</vt:lpstr>
      <vt:lpstr>Gouvernance universitaire</vt:lpstr>
      <vt:lpstr>Gouvernance universitaire</vt:lpstr>
      <vt:lpstr>Gouvernance universitaire</vt:lpstr>
      <vt:lpstr>Organigramme réseau</vt:lpstr>
      <vt:lpstr>Système bicaméral - définitions</vt:lpstr>
      <vt:lpstr>CONSEIL DES GOUVERNEURS</vt:lpstr>
      <vt:lpstr>Que fait un Conseil  des gouverneurs ?</vt:lpstr>
      <vt:lpstr>    Pouvoirs du Conseil des gouverneurs (CGV) – retrouvés dans la Loi sur l’Université de Moncton</vt:lpstr>
      <vt:lpstr>Conseil des gouverneurs (CGV)</vt:lpstr>
      <vt:lpstr>Dossiers de l’heure</vt:lpstr>
      <vt:lpstr>COMITÉS  PERMANENTS  DU CONSEIL</vt:lpstr>
      <vt:lpstr>SÉNAT ACADÉMIQUE</vt:lpstr>
      <vt:lpstr>SÉNAT ACADÉMIQUE (SAC)</vt:lpstr>
      <vt:lpstr>Nature du Sénat académique</vt:lpstr>
      <vt:lpstr>Comités du Sénat académique (SAC)</vt:lpstr>
      <vt:lpstr>Compétences exclusives du Sénat</vt:lpstr>
      <vt:lpstr>LE SYSTÈME BICAMÉRAL Système de gouvernance universitaire  - les instances décisionnelles</vt:lpstr>
      <vt:lpstr>Comité conjoint  de la planification </vt:lpstr>
      <vt:lpstr>Compétences mixtes Conseil et Sénat</vt:lpstr>
      <vt:lpstr>« Je veux faire briller l’Université de Moncton. »    D. Prud’homme, alors candidat au rectorat. </vt:lpstr>
      <vt:lpstr>Membres de l’Équipe de direction (EDD) - UdeM</vt:lpstr>
      <vt:lpstr>Équipe de direction</vt:lpstr>
      <vt:lpstr>Règles et politiques</vt:lpstr>
      <vt:lpstr>Devoir fiduciaire – voir Code d’éthique des membres</vt:lpstr>
      <vt:lpstr>Politiques, codes, règles – CGV – Dilitrust – sous Documentation</vt:lpstr>
      <vt:lpstr>DILITRUST – Votre solution sans papier</vt:lpstr>
      <vt:lpstr>SITE WEB  www.umoncton.ca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Lynne M. Castonguay</dc:creator>
  <cp:lastModifiedBy>Lynne M. Castonguay</cp:lastModifiedBy>
  <cp:revision>1</cp:revision>
  <dcterms:created xsi:type="dcterms:W3CDTF">2020-11-06T15:08:43Z</dcterms:created>
  <dcterms:modified xsi:type="dcterms:W3CDTF">2020-11-06T20:34:37Z</dcterms:modified>
</cp:coreProperties>
</file>